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
  </p:notesMasterIdLst>
  <p:handoutMasterIdLst>
    <p:handoutMasterId r:id="rId5"/>
  </p:handoutMasterIdLst>
  <p:sldIdLst>
    <p:sldId id="275" r:id="rId2"/>
    <p:sldId id="276" r:id="rId3"/>
  </p:sldIdLst>
  <p:sldSz cx="6858000" cy="9906000" type="A4"/>
  <p:notesSz cx="6858000" cy="9296400"/>
  <p:embeddedFontLst>
    <p:embeddedFont>
      <p:font typeface="Calibri" panose="020F0502020204030204" pitchFamily="34" charset="0"/>
      <p:regular r:id="rId6"/>
      <p:bold r:id="rId7"/>
      <p:italic r:id="rId8"/>
      <p:boldItalic r:id="rId9"/>
    </p:embeddedFont>
    <p:embeddedFont>
      <p:font typeface="Noto Sans" panose="020B0604020202020204" charset="0"/>
      <p:regular r:id="rId10"/>
      <p:bold r:id="rId11"/>
      <p:italic r:id="rId12"/>
      <p:boldItalic r:id="rId13"/>
    </p:embeddedFont>
    <p:embeddedFont>
      <p:font typeface="Oswald" panose="020B060402020202020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D7073"/>
    <a:srgbClr val="D1D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125" d="100"/>
          <a:sy n="125" d="100"/>
        </p:scale>
        <p:origin x="2010" y="-1764"/>
      </p:cViewPr>
      <p:guideLst>
        <p:guide orient="horz" pos="3120"/>
        <p:guide pos="2160"/>
      </p:guideLst>
    </p:cSldViewPr>
  </p:slideViewPr>
  <p:notesTextViewPr>
    <p:cViewPr>
      <p:scale>
        <a:sx n="1" d="1"/>
        <a:sy n="1" d="1"/>
      </p:scale>
      <p:origin x="0" y="0"/>
    </p:cViewPr>
  </p:notesTextViewPr>
  <p:notesViewPr>
    <p:cSldViewPr snapToGrid="0">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heme" Target="theme/theme1.xml"/><Relationship Id="rId5" Type="http://schemas.openxmlformats.org/officeDocument/2006/relationships/handoutMaster" Target="handoutMasters/handoutMaster1.xml"/><Relationship Id="rId15" Type="http://schemas.openxmlformats.org/officeDocument/2006/relationships/font" Target="fonts/font10.fntdata"/><Relationship Id="rId23"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5"/>
          </a:xfrm>
          <a:prstGeom prst="rect">
            <a:avLst/>
          </a:prstGeom>
        </p:spPr>
        <p:txBody>
          <a:bodyPr vert="horz" lIns="88314" tIns="44157" rIns="88314" bIns="44157" rtlCol="0"/>
          <a:lstStyle>
            <a:lvl1pPr algn="l">
              <a:defRPr sz="1100"/>
            </a:lvl1pPr>
          </a:lstStyle>
          <a:p>
            <a:endParaRPr lang="nl-NL" dirty="0"/>
          </a:p>
        </p:txBody>
      </p:sp>
    </p:spTree>
    <p:extLst>
      <p:ext uri="{BB962C8B-B14F-4D97-AF65-F5344CB8AC3E}">
        <p14:creationId xmlns:p14="http://schemas.microsoft.com/office/powerpoint/2010/main" val="1438932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209" cy="465830"/>
          </a:xfrm>
          <a:prstGeom prst="rect">
            <a:avLst/>
          </a:prstGeom>
        </p:spPr>
        <p:txBody>
          <a:bodyPr vert="horz" lIns="85204" tIns="42602" rIns="85204" bIns="42602" rtlCol="0"/>
          <a:lstStyle>
            <a:lvl1pPr algn="l">
              <a:defRPr sz="1100"/>
            </a:lvl1pPr>
          </a:lstStyle>
          <a:p>
            <a:endParaRPr lang="nl-NL"/>
          </a:p>
        </p:txBody>
      </p:sp>
      <p:sp>
        <p:nvSpPr>
          <p:cNvPr id="3" name="Date Placeholder 2"/>
          <p:cNvSpPr>
            <a:spLocks noGrp="1"/>
          </p:cNvSpPr>
          <p:nvPr>
            <p:ph type="dt" idx="1"/>
          </p:nvPr>
        </p:nvSpPr>
        <p:spPr>
          <a:xfrm>
            <a:off x="3884259" y="0"/>
            <a:ext cx="2972209" cy="465830"/>
          </a:xfrm>
          <a:prstGeom prst="rect">
            <a:avLst/>
          </a:prstGeom>
        </p:spPr>
        <p:txBody>
          <a:bodyPr vert="horz" lIns="85204" tIns="42602" rIns="85204" bIns="42602" rtlCol="0"/>
          <a:lstStyle>
            <a:lvl1pPr algn="r">
              <a:defRPr sz="1100"/>
            </a:lvl1pPr>
          </a:lstStyle>
          <a:p>
            <a:fld id="{F1E56614-362B-41B3-AC37-BD24EBF3BD2C}" type="datetimeFigureOut">
              <a:rPr lang="nl-NL" smtClean="0"/>
              <a:t>22-2-2021</a:t>
            </a:fld>
            <a:endParaRPr lang="nl-NL"/>
          </a:p>
        </p:txBody>
      </p:sp>
      <p:sp>
        <p:nvSpPr>
          <p:cNvPr id="4" name="Slide Image Placeholder 3"/>
          <p:cNvSpPr>
            <a:spLocks noGrp="1" noRot="1" noChangeAspect="1"/>
          </p:cNvSpPr>
          <p:nvPr>
            <p:ph type="sldImg" idx="2"/>
          </p:nvPr>
        </p:nvSpPr>
        <p:spPr>
          <a:xfrm>
            <a:off x="2343150" y="1162050"/>
            <a:ext cx="2171700" cy="3136900"/>
          </a:xfrm>
          <a:prstGeom prst="rect">
            <a:avLst/>
          </a:prstGeom>
          <a:noFill/>
          <a:ln w="12700">
            <a:solidFill>
              <a:prstClr val="black"/>
            </a:solidFill>
          </a:ln>
        </p:spPr>
        <p:txBody>
          <a:bodyPr vert="horz" lIns="85204" tIns="42602" rIns="85204" bIns="42602" rtlCol="0" anchor="ctr"/>
          <a:lstStyle/>
          <a:p>
            <a:endParaRPr lang="nl-NL"/>
          </a:p>
        </p:txBody>
      </p:sp>
      <p:sp>
        <p:nvSpPr>
          <p:cNvPr id="5" name="Notes Placeholder 4"/>
          <p:cNvSpPr>
            <a:spLocks noGrp="1"/>
          </p:cNvSpPr>
          <p:nvPr>
            <p:ph type="body" sz="quarter" idx="3"/>
          </p:nvPr>
        </p:nvSpPr>
        <p:spPr>
          <a:xfrm>
            <a:off x="685187" y="4473695"/>
            <a:ext cx="5487626" cy="3660295"/>
          </a:xfrm>
          <a:prstGeom prst="rect">
            <a:avLst/>
          </a:prstGeom>
        </p:spPr>
        <p:txBody>
          <a:bodyPr vert="horz" lIns="85204" tIns="42602" rIns="85204" bIns="426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1" y="8830571"/>
            <a:ext cx="2972209" cy="465829"/>
          </a:xfrm>
          <a:prstGeom prst="rect">
            <a:avLst/>
          </a:prstGeom>
        </p:spPr>
        <p:txBody>
          <a:bodyPr vert="horz" lIns="85204" tIns="42602" rIns="85204" bIns="42602" rtlCol="0" anchor="b"/>
          <a:lstStyle>
            <a:lvl1pPr algn="l">
              <a:defRPr sz="1100"/>
            </a:lvl1pPr>
          </a:lstStyle>
          <a:p>
            <a:endParaRPr lang="nl-NL"/>
          </a:p>
        </p:txBody>
      </p:sp>
      <p:sp>
        <p:nvSpPr>
          <p:cNvPr id="7" name="Slide Number Placeholder 6"/>
          <p:cNvSpPr>
            <a:spLocks noGrp="1"/>
          </p:cNvSpPr>
          <p:nvPr>
            <p:ph type="sldNum" sz="quarter" idx="5"/>
          </p:nvPr>
        </p:nvSpPr>
        <p:spPr>
          <a:xfrm>
            <a:off x="3884259" y="8830571"/>
            <a:ext cx="2972209" cy="465829"/>
          </a:xfrm>
          <a:prstGeom prst="rect">
            <a:avLst/>
          </a:prstGeom>
        </p:spPr>
        <p:txBody>
          <a:bodyPr vert="horz" lIns="85204" tIns="42602" rIns="85204" bIns="42602" rtlCol="0" anchor="b"/>
          <a:lstStyle>
            <a:lvl1pPr algn="r">
              <a:defRPr sz="1100"/>
            </a:lvl1pPr>
          </a:lstStyle>
          <a:p>
            <a:fld id="{8CA212FB-333E-444B-8DB2-C57B8275ABFB}" type="slidenum">
              <a:rPr lang="nl-NL" smtClean="0"/>
              <a:t>‹#›</a:t>
            </a:fld>
            <a:endParaRPr lang="nl-NL"/>
          </a:p>
        </p:txBody>
      </p:sp>
    </p:spTree>
    <p:extLst>
      <p:ext uri="{BB962C8B-B14F-4D97-AF65-F5344CB8AC3E}">
        <p14:creationId xmlns:p14="http://schemas.microsoft.com/office/powerpoint/2010/main" val="334010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icture + intro Text + Features + specs &amp; packing">
    <p:bg>
      <p:bgPr>
        <a:solidFill>
          <a:srgbClr val="FFFFFF"/>
        </a:solidFill>
        <a:effectLst/>
      </p:bgPr>
    </p:bg>
    <p:spTree>
      <p:nvGrpSpPr>
        <p:cNvPr id="1" name=""/>
        <p:cNvGrpSpPr/>
        <p:nvPr/>
      </p:nvGrpSpPr>
      <p:grpSpPr>
        <a:xfrm>
          <a:off x="0" y="0"/>
          <a:ext cx="0" cy="0"/>
          <a:chOff x="0" y="0"/>
          <a:chExt cx="0" cy="0"/>
        </a:xfrm>
      </p:grpSpPr>
      <p:sp>
        <p:nvSpPr>
          <p:cNvPr id="27" name="Rectangle 26"/>
          <p:cNvSpPr/>
          <p:nvPr userDrawn="1"/>
        </p:nvSpPr>
        <p:spPr>
          <a:xfrm>
            <a:off x="580" y="0"/>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標題 6"/>
          <p:cNvSpPr>
            <a:spLocks noGrp="1"/>
          </p:cNvSpPr>
          <p:nvPr>
            <p:ph type="title" hasCustomPrompt="1"/>
          </p:nvPr>
        </p:nvSpPr>
        <p:spPr>
          <a:xfrm>
            <a:off x="101600" y="742898"/>
            <a:ext cx="5994089" cy="306608"/>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mj-cs"/>
              </a:defRPr>
            </a:lvl1pPr>
          </a:lstStyle>
          <a:p>
            <a:r>
              <a:rPr lang="en-US" altLang="zh-TW" dirty="0"/>
              <a:t>PRODUCT SLOGAN</a:t>
            </a:r>
            <a:endParaRPr lang="zh-TW" altLang="en-US" dirty="0"/>
          </a:p>
        </p:txBody>
      </p:sp>
      <p:sp>
        <p:nvSpPr>
          <p:cNvPr id="10" name="圖片版面配置區 13"/>
          <p:cNvSpPr>
            <a:spLocks noGrp="1"/>
          </p:cNvSpPr>
          <p:nvPr>
            <p:ph type="pic" sz="quarter" idx="16"/>
          </p:nvPr>
        </p:nvSpPr>
        <p:spPr>
          <a:xfrm>
            <a:off x="353967" y="1113367"/>
            <a:ext cx="2660649" cy="2550892"/>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14" name="文字版面配置區 10"/>
          <p:cNvSpPr>
            <a:spLocks noGrp="1"/>
          </p:cNvSpPr>
          <p:nvPr>
            <p:ph type="body" sz="quarter" idx="14" hasCustomPrompt="1"/>
          </p:nvPr>
        </p:nvSpPr>
        <p:spPr>
          <a:xfrm>
            <a:off x="3353380" y="1113367"/>
            <a:ext cx="3395763" cy="1822711"/>
          </a:xfrm>
          <a:prstGeom prst="rect">
            <a:avLst/>
          </a:prstGeom>
        </p:spPr>
        <p:txBody>
          <a:bodyPr lIns="0" tIns="0">
            <a:normAutofit/>
          </a:bodyPr>
          <a:lstStyle>
            <a:lvl1pPr marL="0" indent="0" algn="l">
              <a:lnSpc>
                <a:spcPct val="100000"/>
              </a:lnSpc>
              <a:spcBef>
                <a:spcPts val="0"/>
              </a:spcBef>
              <a:spcAft>
                <a:spcPts val="0"/>
              </a:spcAft>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en-US" altLang="zh-TW" dirty="0"/>
              <a:t>Intro text </a:t>
            </a:r>
            <a:r>
              <a:rPr lang="nl-NL" altLang="zh-TW" dirty="0"/>
              <a:t>–</a:t>
            </a:r>
            <a:r>
              <a:rPr lang="en-US" altLang="zh-TW" dirty="0"/>
              <a:t> Noto Sans, Size 9</a:t>
            </a:r>
            <a:endParaRPr lang="zh-TW" altLang="en-US" dirty="0"/>
          </a:p>
        </p:txBody>
      </p:sp>
      <p:sp>
        <p:nvSpPr>
          <p:cNvPr id="16" name="文字版面配置區 10"/>
          <p:cNvSpPr>
            <a:spLocks noGrp="1"/>
          </p:cNvSpPr>
          <p:nvPr>
            <p:ph type="body" sz="quarter" idx="19" hasCustomPrompt="1"/>
          </p:nvPr>
        </p:nvSpPr>
        <p:spPr>
          <a:xfrm>
            <a:off x="101600" y="3970867"/>
            <a:ext cx="3165382" cy="3663168"/>
          </a:xfrm>
          <a:prstGeom prst="rect">
            <a:avLst/>
          </a:prstGeom>
        </p:spPr>
        <p:txBody>
          <a:bodyPr lIns="0" tIns="0">
            <a:normAutofit/>
          </a:bodyPr>
          <a:lstStyle>
            <a:lvl1pPr marL="0" indent="0" algn="l">
              <a:lnSpc>
                <a:spcPct val="100000"/>
              </a:lnSpc>
              <a:spcBef>
                <a:spcPts val="0"/>
              </a:spcBef>
              <a:spcAft>
                <a:spcPts val="0"/>
              </a:spcAft>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en-US" altLang="zh-TW" dirty="0"/>
              <a:t>Intro text </a:t>
            </a:r>
            <a:r>
              <a:rPr lang="nl-NL" altLang="zh-TW" dirty="0"/>
              <a:t>–</a:t>
            </a:r>
            <a:r>
              <a:rPr lang="en-US" altLang="zh-TW" dirty="0"/>
              <a:t> Noto Sans, Size 9</a:t>
            </a:r>
            <a:endParaRPr lang="zh-TW" altLang="en-US" dirty="0"/>
          </a:p>
        </p:txBody>
      </p:sp>
      <p:sp>
        <p:nvSpPr>
          <p:cNvPr id="5" name="Text Placeholder 4"/>
          <p:cNvSpPr>
            <a:spLocks noGrp="1"/>
          </p:cNvSpPr>
          <p:nvPr>
            <p:ph type="body" sz="quarter" idx="22" hasCustomPrompt="1"/>
          </p:nvPr>
        </p:nvSpPr>
        <p:spPr>
          <a:xfrm>
            <a:off x="3670799" y="77662"/>
            <a:ext cx="3078344" cy="248578"/>
          </a:xfrm>
        </p:spPr>
        <p:txBody>
          <a:bodyPr rIns="0">
            <a:noAutofit/>
          </a:bodyPr>
          <a:lstStyle>
            <a:lvl1pPr marL="0" indent="0" algn="r">
              <a:buNone/>
              <a:defRPr sz="1600" b="1" cap="all" baseline="0">
                <a:solidFill>
                  <a:schemeClr val="bg2"/>
                </a:solidFill>
                <a:latin typeface="Oswald" panose="00000500000000000000" pitchFamily="2" charset="0"/>
                <a:ea typeface="Verdana" panose="020B0604030504040204" pitchFamily="34" charset="0"/>
                <a:cs typeface="+mj-cs"/>
              </a:defRPr>
            </a:lvl1pPr>
          </a:lstStyle>
          <a:p>
            <a:pPr lvl="0"/>
            <a:r>
              <a:rPr lang="en-US" dirty="0"/>
              <a:t>PRODUCT NAME</a:t>
            </a:r>
            <a:endParaRPr lang="nl-NL" dirty="0"/>
          </a:p>
        </p:txBody>
      </p:sp>
      <p:sp>
        <p:nvSpPr>
          <p:cNvPr id="26" name="Text Placeholder 25"/>
          <p:cNvSpPr>
            <a:spLocks noGrp="1"/>
          </p:cNvSpPr>
          <p:nvPr>
            <p:ph type="body" sz="quarter" idx="23" hasCustomPrompt="1"/>
          </p:nvPr>
        </p:nvSpPr>
        <p:spPr>
          <a:xfrm>
            <a:off x="3429580" y="3392374"/>
            <a:ext cx="3319562" cy="5617388"/>
          </a:xfrm>
        </p:spPr>
        <p:txBody>
          <a:bodyPr lIns="0" tIns="0">
            <a:normAutofit/>
          </a:bodyPr>
          <a:lstStyle>
            <a:lvl1pPr marL="0" indent="0">
              <a:buNone/>
              <a:defRPr sz="900" baseline="0">
                <a:solidFill>
                  <a:schemeClr val="tx1"/>
                </a:solidFill>
                <a:latin typeface="Noto Sans" panose="020B0502040504020204" pitchFamily="34" charset="0"/>
                <a:ea typeface="Noto Sans" panose="020B0502040504020204" pitchFamily="34" charset="0"/>
                <a:cs typeface="+mn-cs"/>
              </a:defRPr>
            </a:lvl1pPr>
          </a:lstStyle>
          <a:p>
            <a:pPr lvl="0"/>
            <a:r>
              <a:rPr lang="nl-NL" sz="900" dirty="0">
                <a:latin typeface="Verdana" panose="020B0604030504040204" pitchFamily="34" charset="0"/>
                <a:ea typeface="Verdana" panose="020B0604030504040204" pitchFamily="34" charset="0"/>
                <a:cs typeface="Verdana" panose="020B0604030504040204" pitchFamily="34" charset="0"/>
              </a:rPr>
              <a:t>SPECS &amp; Packing Info. </a:t>
            </a:r>
          </a:p>
          <a:p>
            <a:pPr lvl="0"/>
            <a:r>
              <a:rPr lang="nl-NL" sz="900" dirty="0">
                <a:latin typeface="Verdana" panose="020B0604030504040204" pitchFamily="34" charset="0"/>
                <a:ea typeface="Verdana" panose="020B0604030504040204" pitchFamily="34" charset="0"/>
                <a:cs typeface="Verdana" panose="020B0604030504040204" pitchFamily="34" charset="0"/>
              </a:rPr>
              <a:t>See example sheets for easy to copy-paste tables</a:t>
            </a:r>
            <a:endParaRPr lang="nl-NL"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0832" y="-39639"/>
            <a:ext cx="1264956" cy="711538"/>
          </a:xfrm>
          <a:prstGeom prst="rect">
            <a:avLst/>
          </a:prstGeom>
        </p:spPr>
      </p:pic>
      <p:sp>
        <p:nvSpPr>
          <p:cNvPr id="29" name="TextBox 28"/>
          <p:cNvSpPr txBox="1"/>
          <p:nvPr userDrawn="1"/>
        </p:nvSpPr>
        <p:spPr>
          <a:xfrm>
            <a:off x="101600" y="3709429"/>
            <a:ext cx="712696"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FEATURES</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
        <p:nvSpPr>
          <p:cNvPr id="30" name="TextBox 29"/>
          <p:cNvSpPr txBox="1"/>
          <p:nvPr userDrawn="1"/>
        </p:nvSpPr>
        <p:spPr>
          <a:xfrm>
            <a:off x="3353380" y="3025726"/>
            <a:ext cx="1116652"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SPECIFICATIONS</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
        <p:nvSpPr>
          <p:cNvPr id="15" name="Text Placeholder 4">
            <a:extLst>
              <a:ext uri="{FF2B5EF4-FFF2-40B4-BE49-F238E27FC236}">
                <a16:creationId xmlns:a16="http://schemas.microsoft.com/office/drawing/2014/main" id="{92B44395-FC14-4692-92E1-965826A9F750}"/>
              </a:ext>
            </a:extLst>
          </p:cNvPr>
          <p:cNvSpPr>
            <a:spLocks noGrp="1"/>
          </p:cNvSpPr>
          <p:nvPr>
            <p:ph type="body" sz="quarter" idx="24" hasCustomPrompt="1"/>
          </p:nvPr>
        </p:nvSpPr>
        <p:spPr>
          <a:xfrm>
            <a:off x="3670799" y="326240"/>
            <a:ext cx="3078344" cy="266970"/>
          </a:xfrm>
        </p:spPr>
        <p:txBody>
          <a:bodyPr rIns="0" anchor="b">
            <a:noAutofit/>
          </a:bodyPr>
          <a:lstStyle>
            <a:lvl1pPr marL="0" indent="0" algn="r">
              <a:buNone/>
              <a:defRPr sz="1100" b="1" cap="all" baseline="0">
                <a:solidFill>
                  <a:schemeClr val="bg2"/>
                </a:solidFill>
                <a:latin typeface="Oswald" panose="00000500000000000000" pitchFamily="2" charset="0"/>
                <a:ea typeface="Verdana" panose="020B0604030504040204" pitchFamily="34" charset="0"/>
                <a:cs typeface="+mj-cs"/>
              </a:defRPr>
            </a:lvl1pPr>
          </a:lstStyle>
          <a:p>
            <a:pPr lvl="0"/>
            <a:r>
              <a:rPr lang="en-US" dirty="0"/>
              <a:t>CODE</a:t>
            </a:r>
            <a:endParaRPr lang="nl-NL" dirty="0"/>
          </a:p>
        </p:txBody>
      </p:sp>
      <p:sp>
        <p:nvSpPr>
          <p:cNvPr id="13" name="TextBox 12"/>
          <p:cNvSpPr txBox="1"/>
          <p:nvPr userDrawn="1"/>
        </p:nvSpPr>
        <p:spPr>
          <a:xfrm>
            <a:off x="101600" y="7663644"/>
            <a:ext cx="1570302" cy="276999"/>
          </a:xfrm>
          <a:prstGeom prst="rect">
            <a:avLst/>
          </a:prstGeom>
          <a:noFill/>
        </p:spPr>
        <p:txBody>
          <a:bodyPr wrap="none" lIns="0" rtlCol="0">
            <a:spAutoFit/>
          </a:bodyPr>
          <a:lstStyle/>
          <a:p>
            <a:r>
              <a:rPr lang="nl-NL" sz="1200" b="1" cap="all" baseline="0" dirty="0">
                <a:solidFill>
                  <a:schemeClr val="accent1"/>
                </a:solidFill>
                <a:latin typeface="Oswald" panose="00000500000000000000" pitchFamily="2" charset="0"/>
                <a:ea typeface="Verdana" panose="020B0604030504040204" pitchFamily="34" charset="0"/>
                <a:cs typeface="+mj-cs"/>
              </a:rPr>
              <a:t>PACKING INFORMATION</a:t>
            </a:r>
            <a:endParaRPr lang="nl-NL" sz="900" b="1" cap="all" baseline="0" dirty="0">
              <a:solidFill>
                <a:schemeClr val="accent1"/>
              </a:solidFill>
              <a:latin typeface="Oswald" panose="00000500000000000000" pitchFamily="2" charset="0"/>
              <a:ea typeface="Verdana" panose="020B0604030504040204" pitchFamily="34" charset="0"/>
              <a:cs typeface="+mj-cs"/>
            </a:endParaRPr>
          </a:p>
        </p:txBody>
      </p:sp>
    </p:spTree>
    <p:extLst>
      <p:ext uri="{BB962C8B-B14F-4D97-AF65-F5344CB8AC3E}">
        <p14:creationId xmlns:p14="http://schemas.microsoft.com/office/powerpoint/2010/main" val="29517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eature 6 Image + 6 Paragraph">
    <p:bg>
      <p:bgPr>
        <a:solidFill>
          <a:srgbClr val="FFFFFF"/>
        </a:solidFill>
        <a:effectLst/>
      </p:bgPr>
    </p:bg>
    <p:spTree>
      <p:nvGrpSpPr>
        <p:cNvPr id="1" name=""/>
        <p:cNvGrpSpPr/>
        <p:nvPr/>
      </p:nvGrpSpPr>
      <p:grpSpPr>
        <a:xfrm>
          <a:off x="0" y="0"/>
          <a:ext cx="0" cy="0"/>
          <a:chOff x="0" y="0"/>
          <a:chExt cx="0" cy="0"/>
        </a:xfrm>
      </p:grpSpPr>
      <p:sp>
        <p:nvSpPr>
          <p:cNvPr id="7" name="標題 6"/>
          <p:cNvSpPr>
            <a:spLocks noGrp="1"/>
          </p:cNvSpPr>
          <p:nvPr>
            <p:ph type="title" hasCustomPrompt="1"/>
          </p:nvPr>
        </p:nvSpPr>
        <p:spPr>
          <a:xfrm>
            <a:off x="398862" y="855442"/>
            <a:ext cx="6106713" cy="354234"/>
          </a:xfrm>
        </p:spPr>
        <p:txBody>
          <a:bodyPr anchor="t">
            <a:noAutofit/>
          </a:bodyPr>
          <a:lstStyle>
            <a:lvl1pPr algn="l">
              <a:defRPr lang="en-US" altLang="zh-TW" sz="1600" b="1" i="0" u="none" strike="noStrike" cap="all" baseline="0" smtClean="0">
                <a:solidFill>
                  <a:schemeClr val="accent1"/>
                </a:solidFill>
                <a:latin typeface="Oswald" panose="00000500000000000000" pitchFamily="2" charset="0"/>
                <a:ea typeface="Verdana" panose="020B0604030504040204" pitchFamily="34" charset="0"/>
                <a:cs typeface="+mj-cs"/>
              </a:defRPr>
            </a:lvl1pPr>
          </a:lstStyle>
          <a:p>
            <a:r>
              <a:rPr lang="en-US" altLang="zh-TW" dirty="0"/>
              <a:t>6 IMAGE + 6 PARAGRAPH – USED FOR FEATURES</a:t>
            </a:r>
            <a:endParaRPr lang="zh-TW" altLang="en-US" dirty="0"/>
          </a:p>
        </p:txBody>
      </p:sp>
      <p:sp>
        <p:nvSpPr>
          <p:cNvPr id="10" name="圖片版面配置區 13"/>
          <p:cNvSpPr>
            <a:spLocks noGrp="1"/>
          </p:cNvSpPr>
          <p:nvPr>
            <p:ph type="pic" sz="quarter" idx="16"/>
          </p:nvPr>
        </p:nvSpPr>
        <p:spPr>
          <a:xfrm>
            <a:off x="541736" y="17072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16" name="圖片版面配置區 13"/>
          <p:cNvSpPr>
            <a:spLocks noGrp="1"/>
          </p:cNvSpPr>
          <p:nvPr>
            <p:ph type="pic" sz="quarter" idx="20"/>
          </p:nvPr>
        </p:nvSpPr>
        <p:spPr>
          <a:xfrm>
            <a:off x="2566961" y="1707279"/>
            <a:ext cx="1687114" cy="1972734"/>
          </a:xfrm>
          <a:prstGeom prst="rect">
            <a:avLst/>
          </a:prstGeom>
        </p:spPr>
        <p:txBody>
          <a:bodyPr>
            <a:normAutofit/>
          </a:bodyPr>
          <a:lstStyle>
            <a:lvl1pPr marL="0" indent="0" algn="ctr">
              <a:spcBef>
                <a:spcPts val="0"/>
              </a:spcBef>
              <a:buFontTx/>
              <a:buNone/>
              <a:defRPr sz="731" b="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17" name="圖片版面配置區 13"/>
          <p:cNvSpPr>
            <a:spLocks noGrp="1"/>
          </p:cNvSpPr>
          <p:nvPr>
            <p:ph type="pic" sz="quarter" idx="21"/>
          </p:nvPr>
        </p:nvSpPr>
        <p:spPr>
          <a:xfrm>
            <a:off x="4592187" y="17072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13" name="圖片版面配置區 13"/>
          <p:cNvSpPr>
            <a:spLocks noGrp="1"/>
          </p:cNvSpPr>
          <p:nvPr>
            <p:ph type="pic" sz="quarter" idx="24"/>
          </p:nvPr>
        </p:nvSpPr>
        <p:spPr>
          <a:xfrm>
            <a:off x="560786" y="56696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20" name="圖片版面配置區 13"/>
          <p:cNvSpPr>
            <a:spLocks noGrp="1"/>
          </p:cNvSpPr>
          <p:nvPr>
            <p:ph type="pic" sz="quarter" idx="26"/>
          </p:nvPr>
        </p:nvSpPr>
        <p:spPr>
          <a:xfrm>
            <a:off x="2586011" y="5669679"/>
            <a:ext cx="1687114" cy="1972734"/>
          </a:xfrm>
          <a:prstGeom prst="rect">
            <a:avLst/>
          </a:prstGeom>
        </p:spPr>
        <p:txBody>
          <a:bodyPr>
            <a:normAutofit/>
          </a:bodyPr>
          <a:lstStyle>
            <a:lvl1pPr marL="0" indent="0" algn="ctr">
              <a:spcBef>
                <a:spcPts val="0"/>
              </a:spcBef>
              <a:buFontTx/>
              <a:buNone/>
              <a:defRPr sz="731" b="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21" name="圖片版面配置區 13"/>
          <p:cNvSpPr>
            <a:spLocks noGrp="1"/>
          </p:cNvSpPr>
          <p:nvPr>
            <p:ph type="pic" sz="quarter" idx="27"/>
          </p:nvPr>
        </p:nvSpPr>
        <p:spPr>
          <a:xfrm>
            <a:off x="4611237" y="5669679"/>
            <a:ext cx="1687114" cy="1972734"/>
          </a:xfrm>
          <a:prstGeom prst="rect">
            <a:avLst/>
          </a:prstGeom>
        </p:spPr>
        <p:txBody>
          <a:bodyPr>
            <a:normAutofit/>
          </a:bodyPr>
          <a:lstStyle>
            <a:lvl1pPr marL="0" indent="0" algn="ctr">
              <a:spcBef>
                <a:spcPts val="0"/>
              </a:spcBef>
              <a:buFontTx/>
              <a:buNone/>
              <a:defRPr sz="731">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TW"/>
              <a:t>Click icon to add picture</a:t>
            </a:r>
            <a:endParaRPr lang="zh-TW" altLang="en-US" dirty="0"/>
          </a:p>
        </p:txBody>
      </p:sp>
      <p:sp>
        <p:nvSpPr>
          <p:cNvPr id="25" name="Rectangle 24"/>
          <p:cNvSpPr/>
          <p:nvPr userDrawn="1"/>
        </p:nvSpPr>
        <p:spPr>
          <a:xfrm>
            <a:off x="0" y="-1"/>
            <a:ext cx="6858000" cy="6374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文字版面配置區 10"/>
          <p:cNvSpPr>
            <a:spLocks noGrp="1"/>
          </p:cNvSpPr>
          <p:nvPr>
            <p:ph type="body" sz="quarter" idx="19" hasCustomPrompt="1"/>
          </p:nvPr>
        </p:nvSpPr>
        <p:spPr>
          <a:xfrm>
            <a:off x="560786" y="3801273"/>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90832" y="-39639"/>
            <a:ext cx="1264956" cy="711538"/>
          </a:xfrm>
          <a:prstGeom prst="rect">
            <a:avLst/>
          </a:prstGeom>
        </p:spPr>
      </p:pic>
      <p:sp>
        <p:nvSpPr>
          <p:cNvPr id="24" name="文字版面配置區 10">
            <a:extLst>
              <a:ext uri="{FF2B5EF4-FFF2-40B4-BE49-F238E27FC236}">
                <a16:creationId xmlns:a16="http://schemas.microsoft.com/office/drawing/2014/main" id="{AE3EF853-63EF-489A-A5F4-25F20A2F7CBB}"/>
              </a:ext>
            </a:extLst>
          </p:cNvPr>
          <p:cNvSpPr>
            <a:spLocks noGrp="1"/>
          </p:cNvSpPr>
          <p:nvPr>
            <p:ph type="body" sz="quarter" idx="30" hasCustomPrompt="1"/>
          </p:nvPr>
        </p:nvSpPr>
        <p:spPr>
          <a:xfrm>
            <a:off x="560786" y="4153825"/>
            <a:ext cx="1687114" cy="116330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29" name="文字版面配置區 10">
            <a:extLst>
              <a:ext uri="{FF2B5EF4-FFF2-40B4-BE49-F238E27FC236}">
                <a16:creationId xmlns:a16="http://schemas.microsoft.com/office/drawing/2014/main" id="{D8BA1257-E27D-4FE8-B5E9-8948D3D0AB63}"/>
              </a:ext>
            </a:extLst>
          </p:cNvPr>
          <p:cNvSpPr>
            <a:spLocks noGrp="1"/>
          </p:cNvSpPr>
          <p:nvPr>
            <p:ph type="body" sz="quarter" idx="32" hasCustomPrompt="1"/>
          </p:nvPr>
        </p:nvSpPr>
        <p:spPr>
          <a:xfrm>
            <a:off x="2585443" y="4153824"/>
            <a:ext cx="1687114" cy="1158961"/>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0" name="文字版面配置區 10">
            <a:extLst>
              <a:ext uri="{FF2B5EF4-FFF2-40B4-BE49-F238E27FC236}">
                <a16:creationId xmlns:a16="http://schemas.microsoft.com/office/drawing/2014/main" id="{515927A9-76C2-4B65-AEC7-AF89D49E8D35}"/>
              </a:ext>
            </a:extLst>
          </p:cNvPr>
          <p:cNvSpPr>
            <a:spLocks noGrp="1"/>
          </p:cNvSpPr>
          <p:nvPr>
            <p:ph type="body" sz="quarter" idx="33" hasCustomPrompt="1"/>
          </p:nvPr>
        </p:nvSpPr>
        <p:spPr>
          <a:xfrm>
            <a:off x="4592187" y="3803685"/>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1" name="文字版面配置區 10">
            <a:extLst>
              <a:ext uri="{FF2B5EF4-FFF2-40B4-BE49-F238E27FC236}">
                <a16:creationId xmlns:a16="http://schemas.microsoft.com/office/drawing/2014/main" id="{7E00774E-27E6-4FE0-BA9D-EFFFB97082C6}"/>
              </a:ext>
            </a:extLst>
          </p:cNvPr>
          <p:cNvSpPr>
            <a:spLocks noGrp="1"/>
          </p:cNvSpPr>
          <p:nvPr>
            <p:ph type="body" sz="quarter" idx="34" hasCustomPrompt="1"/>
          </p:nvPr>
        </p:nvSpPr>
        <p:spPr>
          <a:xfrm>
            <a:off x="4611236" y="4163647"/>
            <a:ext cx="1687114" cy="1149137"/>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2" name="文字版面配置區 10">
            <a:extLst>
              <a:ext uri="{FF2B5EF4-FFF2-40B4-BE49-F238E27FC236}">
                <a16:creationId xmlns:a16="http://schemas.microsoft.com/office/drawing/2014/main" id="{6AACA3ED-8610-49E2-A334-234594CE6CE8}"/>
              </a:ext>
            </a:extLst>
          </p:cNvPr>
          <p:cNvSpPr>
            <a:spLocks noGrp="1"/>
          </p:cNvSpPr>
          <p:nvPr>
            <p:ph type="body" sz="quarter" idx="35" hasCustomPrompt="1"/>
          </p:nvPr>
        </p:nvSpPr>
        <p:spPr>
          <a:xfrm>
            <a:off x="560786" y="7766452"/>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4" name="文字版面配置區 10">
            <a:extLst>
              <a:ext uri="{FF2B5EF4-FFF2-40B4-BE49-F238E27FC236}">
                <a16:creationId xmlns:a16="http://schemas.microsoft.com/office/drawing/2014/main" id="{2F1A2A7D-1AB6-4A61-83D2-EA2A1ECD4AFE}"/>
              </a:ext>
            </a:extLst>
          </p:cNvPr>
          <p:cNvSpPr>
            <a:spLocks noGrp="1"/>
          </p:cNvSpPr>
          <p:nvPr>
            <p:ph type="body" sz="quarter" idx="37" hasCustomPrompt="1"/>
          </p:nvPr>
        </p:nvSpPr>
        <p:spPr>
          <a:xfrm>
            <a:off x="2585443" y="7764209"/>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36" name="文字版面配置區 10">
            <a:extLst>
              <a:ext uri="{FF2B5EF4-FFF2-40B4-BE49-F238E27FC236}">
                <a16:creationId xmlns:a16="http://schemas.microsoft.com/office/drawing/2014/main" id="{A9F0EF41-BC63-48A0-89A8-5CD7D1FC4C20}"/>
              </a:ext>
            </a:extLst>
          </p:cNvPr>
          <p:cNvSpPr>
            <a:spLocks noGrp="1"/>
          </p:cNvSpPr>
          <p:nvPr>
            <p:ph type="body" sz="quarter" idx="39" hasCustomPrompt="1"/>
          </p:nvPr>
        </p:nvSpPr>
        <p:spPr>
          <a:xfrm>
            <a:off x="4611236" y="7764209"/>
            <a:ext cx="1687114" cy="242718"/>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
        <p:nvSpPr>
          <p:cNvPr id="23" name="文字版面配置區 10">
            <a:extLst>
              <a:ext uri="{FF2B5EF4-FFF2-40B4-BE49-F238E27FC236}">
                <a16:creationId xmlns:a16="http://schemas.microsoft.com/office/drawing/2014/main" id="{AE3EF853-63EF-489A-A5F4-25F20A2F7CBB}"/>
              </a:ext>
            </a:extLst>
          </p:cNvPr>
          <p:cNvSpPr>
            <a:spLocks noGrp="1"/>
          </p:cNvSpPr>
          <p:nvPr>
            <p:ph type="body" sz="quarter" idx="40" hasCustomPrompt="1"/>
          </p:nvPr>
        </p:nvSpPr>
        <p:spPr>
          <a:xfrm>
            <a:off x="560786" y="8133209"/>
            <a:ext cx="1687114" cy="116330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8" name="文字版面配置區 10">
            <a:extLst>
              <a:ext uri="{FF2B5EF4-FFF2-40B4-BE49-F238E27FC236}">
                <a16:creationId xmlns:a16="http://schemas.microsoft.com/office/drawing/2014/main" id="{AE3EF853-63EF-489A-A5F4-25F20A2F7CBB}"/>
              </a:ext>
            </a:extLst>
          </p:cNvPr>
          <p:cNvSpPr>
            <a:spLocks noGrp="1"/>
          </p:cNvSpPr>
          <p:nvPr>
            <p:ph type="body" sz="quarter" idx="41" hasCustomPrompt="1"/>
          </p:nvPr>
        </p:nvSpPr>
        <p:spPr>
          <a:xfrm>
            <a:off x="2585443" y="8133209"/>
            <a:ext cx="1687114" cy="116330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9" name="文字版面配置區 10">
            <a:extLst>
              <a:ext uri="{FF2B5EF4-FFF2-40B4-BE49-F238E27FC236}">
                <a16:creationId xmlns:a16="http://schemas.microsoft.com/office/drawing/2014/main" id="{AE3EF853-63EF-489A-A5F4-25F20A2F7CBB}"/>
              </a:ext>
            </a:extLst>
          </p:cNvPr>
          <p:cNvSpPr>
            <a:spLocks noGrp="1"/>
          </p:cNvSpPr>
          <p:nvPr>
            <p:ph type="body" sz="quarter" idx="42" hasCustomPrompt="1"/>
          </p:nvPr>
        </p:nvSpPr>
        <p:spPr>
          <a:xfrm>
            <a:off x="4611236" y="8133209"/>
            <a:ext cx="1687114" cy="1163302"/>
          </a:xfrm>
          <a:prstGeom prst="rect">
            <a:avLst/>
          </a:prstGeom>
        </p:spPr>
        <p:txBody>
          <a:bodyPr tIns="0">
            <a:normAutofit/>
          </a:bodyPr>
          <a:lstStyle>
            <a:lvl1pPr marL="0" indent="0" algn="l">
              <a:lnSpc>
                <a:spcPct val="100000"/>
              </a:lnSpc>
              <a:spcBef>
                <a:spcPts val="0"/>
              </a:spcBef>
              <a:spcAft>
                <a:spcPts val="0"/>
              </a:spcAft>
              <a:buNone/>
              <a:defRPr sz="900" b="0"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Start article content here.</a:t>
            </a:r>
            <a:endParaRPr lang="zh-TW" altLang="en-US" dirty="0"/>
          </a:p>
        </p:txBody>
      </p:sp>
      <p:sp>
        <p:nvSpPr>
          <p:cNvPr id="33" name="文字版面配置區 10"/>
          <p:cNvSpPr>
            <a:spLocks noGrp="1"/>
          </p:cNvSpPr>
          <p:nvPr>
            <p:ph type="body" sz="quarter" idx="43" hasCustomPrompt="1"/>
          </p:nvPr>
        </p:nvSpPr>
        <p:spPr>
          <a:xfrm>
            <a:off x="2576486" y="3801273"/>
            <a:ext cx="1687114" cy="231292"/>
          </a:xfrm>
          <a:prstGeom prst="rect">
            <a:avLst/>
          </a:prstGeom>
        </p:spPr>
        <p:txBody>
          <a:bodyPr tIns="0">
            <a:normAutofit/>
          </a:bodyPr>
          <a:lstStyle>
            <a:lvl1pPr marL="0" indent="0" algn="l">
              <a:lnSpc>
                <a:spcPct val="100000"/>
              </a:lnSpc>
              <a:spcBef>
                <a:spcPts val="0"/>
              </a:spcBef>
              <a:spcAft>
                <a:spcPts val="0"/>
              </a:spcAft>
              <a:buNone/>
              <a:defRPr sz="900" b="1" i="0" baseline="0">
                <a:solidFill>
                  <a:srgbClr val="53565A"/>
                </a:solidFill>
                <a:latin typeface="Noto Sans" panose="020B0502040504020204" pitchFamily="34" charset="0"/>
                <a:ea typeface="Noto Sans" panose="020B0502040504020204" pitchFamily="34" charset="0"/>
                <a:cs typeface="+mn-cs"/>
              </a:defRPr>
            </a:lvl1pPr>
          </a:lstStyle>
          <a:p>
            <a:pPr lvl="0"/>
            <a:r>
              <a:rPr lang="en-US" altLang="zh-TW" dirty="0"/>
              <a:t>Title Case</a:t>
            </a:r>
            <a:endParaRPr lang="zh-TW" altLang="en-US" dirty="0"/>
          </a:p>
        </p:txBody>
      </p:sp>
    </p:spTree>
    <p:extLst>
      <p:ext uri="{BB962C8B-B14F-4D97-AF65-F5344CB8AC3E}">
        <p14:creationId xmlns:p14="http://schemas.microsoft.com/office/powerpoint/2010/main" val="14638064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527403"/>
            <a:ext cx="5915025" cy="191470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71489" y="2637014"/>
            <a:ext cx="5915025" cy="6285268"/>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548">
                <a:solidFill>
                  <a:schemeClr val="tx1">
                    <a:tint val="75000"/>
                  </a:schemeClr>
                </a:solidFill>
              </a:defRPr>
            </a:lvl1pPr>
          </a:lstStyle>
          <a:p>
            <a:fld id="{AAD6343A-538C-40FB-9B32-DC04E5652D63}" type="datetimeFigureOut">
              <a:rPr lang="nl-NL" smtClean="0"/>
              <a:t>22-2-2021</a:t>
            </a:fld>
            <a:endParaRPr lang="nl-NL"/>
          </a:p>
        </p:txBody>
      </p:sp>
      <p:sp>
        <p:nvSpPr>
          <p:cNvPr id="5" name="Footer Placeholder 4"/>
          <p:cNvSpPr>
            <a:spLocks noGrp="1"/>
          </p:cNvSpPr>
          <p:nvPr>
            <p:ph type="ftr" sz="quarter" idx="3"/>
          </p:nvPr>
        </p:nvSpPr>
        <p:spPr>
          <a:xfrm>
            <a:off x="2271714" y="9181397"/>
            <a:ext cx="2314575" cy="527403"/>
          </a:xfrm>
          <a:prstGeom prst="rect">
            <a:avLst/>
          </a:prstGeom>
        </p:spPr>
        <p:txBody>
          <a:bodyPr vert="horz" lIns="91440" tIns="45720" rIns="91440" bIns="45720" rtlCol="0" anchor="ctr"/>
          <a:lstStyle>
            <a:lvl1pPr algn="ctr">
              <a:defRPr sz="548">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548">
                <a:solidFill>
                  <a:schemeClr val="tx1">
                    <a:tint val="75000"/>
                  </a:schemeClr>
                </a:solidFill>
              </a:defRPr>
            </a:lvl1pPr>
          </a:lstStyle>
          <a:p>
            <a:fld id="{56A6352B-4416-4820-A1B8-03A1A483DB7C}" type="slidenum">
              <a:rPr lang="nl-NL" smtClean="0"/>
              <a:t>‹#›</a:t>
            </a:fld>
            <a:endParaRPr lang="nl-NL"/>
          </a:p>
        </p:txBody>
      </p:sp>
      <p:sp>
        <p:nvSpPr>
          <p:cNvPr id="7" name="Rectangle 6">
            <a:extLst>
              <a:ext uri="{FF2B5EF4-FFF2-40B4-BE49-F238E27FC236}">
                <a16:creationId xmlns:a16="http://schemas.microsoft.com/office/drawing/2014/main" id="{24E57836-9962-460E-AA8E-7968F242868F}"/>
              </a:ext>
            </a:extLst>
          </p:cNvPr>
          <p:cNvSpPr/>
          <p:nvPr userDrawn="1"/>
        </p:nvSpPr>
        <p:spPr>
          <a:xfrm>
            <a:off x="0" y="9726000"/>
            <a:ext cx="6858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7822595"/>
      </p:ext>
    </p:extLst>
  </p:cSld>
  <p:clrMap bg1="lt1" tx1="dk1" bg2="lt2" tx2="dk2" accent1="accent1" accent2="accent2" accent3="accent3" accent4="accent4" accent5="accent5" accent6="accent6" hlink="hlink" folHlink="folHlink"/>
  <p:sldLayoutIdLst>
    <p:sldLayoutId id="2147483679" r:id="rId1"/>
    <p:sldLayoutId id="2147483678" r:id="rId2"/>
  </p:sldLayoutIdLst>
  <p:txStyles>
    <p:titleStyle>
      <a:lvl1pPr algn="l" defTabSz="417899" rtl="0" eaLnBrk="1" latinLnBrk="0" hangingPunct="1">
        <a:lnSpc>
          <a:spcPct val="90000"/>
        </a:lnSpc>
        <a:spcBef>
          <a:spcPct val="0"/>
        </a:spcBef>
        <a:buNone/>
        <a:defRPr sz="2000" b="1" i="0" kern="1200" cap="all" baseline="0">
          <a:solidFill>
            <a:schemeClr val="tx1"/>
          </a:solidFill>
          <a:latin typeface="Oswald" panose="00000500000000000000" pitchFamily="2" charset="0"/>
          <a:ea typeface="+mj-ea"/>
          <a:cs typeface="+mj-cs"/>
        </a:defRPr>
      </a:lvl1pPr>
    </p:titleStyle>
    <p:bodyStyle>
      <a:lvl1pPr marL="0" indent="0" algn="l" defTabSz="417899" rtl="0" eaLnBrk="1" latinLnBrk="0" hangingPunct="1">
        <a:lnSpc>
          <a:spcPct val="90000"/>
        </a:lnSpc>
        <a:spcBef>
          <a:spcPts val="457"/>
        </a:spcBef>
        <a:buFont typeface="Arial" panose="020B0604020202020204" pitchFamily="34" charset="0"/>
        <a:buNone/>
        <a:defRPr sz="1200" kern="1200">
          <a:solidFill>
            <a:schemeClr val="tx1"/>
          </a:solidFill>
          <a:latin typeface="Noto Sans" panose="020B0502040504020204" pitchFamily="34" charset="0"/>
          <a:ea typeface="Noto Sans" panose="020B0502040504020204" pitchFamily="34" charset="0"/>
          <a:cs typeface="+mn-cs"/>
        </a:defRPr>
      </a:lvl1pPr>
      <a:lvl2pPr marL="313424" indent="-104475" algn="l" defTabSz="417899" rtl="0" eaLnBrk="1" latinLnBrk="0" hangingPunct="1">
        <a:lnSpc>
          <a:spcPct val="90000"/>
        </a:lnSpc>
        <a:spcBef>
          <a:spcPts val="228"/>
        </a:spcBef>
        <a:buFont typeface="Arial" panose="020B0604020202020204" pitchFamily="34" charset="0"/>
        <a:buChar char="•"/>
        <a:defRPr sz="1097" kern="1200">
          <a:solidFill>
            <a:schemeClr val="tx1"/>
          </a:solidFill>
          <a:latin typeface="+mn-lt"/>
          <a:ea typeface="+mn-ea"/>
          <a:cs typeface="+mn-cs"/>
        </a:defRPr>
      </a:lvl2pPr>
      <a:lvl3pPr marL="522373" indent="-104475" algn="l" defTabSz="417899" rtl="0" eaLnBrk="1" latinLnBrk="0" hangingPunct="1">
        <a:lnSpc>
          <a:spcPct val="90000"/>
        </a:lnSpc>
        <a:spcBef>
          <a:spcPts val="228"/>
        </a:spcBef>
        <a:buFont typeface="Arial" panose="020B0604020202020204" pitchFamily="34" charset="0"/>
        <a:buChar char="•"/>
        <a:defRPr sz="914" kern="1200">
          <a:solidFill>
            <a:schemeClr val="tx1"/>
          </a:solidFill>
          <a:latin typeface="+mn-lt"/>
          <a:ea typeface="+mn-ea"/>
          <a:cs typeface="+mn-cs"/>
        </a:defRPr>
      </a:lvl3pPr>
      <a:lvl4pPr marL="731323"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4pPr>
      <a:lvl5pPr marL="940273"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5pPr>
      <a:lvl6pPr marL="1149222"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6pPr>
      <a:lvl7pPr marL="1358172"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7pPr>
      <a:lvl8pPr marL="1567121"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8pPr>
      <a:lvl9pPr marL="1776071" indent="-104475" algn="l" defTabSz="417899" rtl="0" eaLnBrk="1" latinLnBrk="0" hangingPunct="1">
        <a:lnSpc>
          <a:spcPct val="90000"/>
        </a:lnSpc>
        <a:spcBef>
          <a:spcPts val="228"/>
        </a:spcBef>
        <a:buFont typeface="Arial" panose="020B0604020202020204" pitchFamily="34" charset="0"/>
        <a:buChar char="•"/>
        <a:defRPr sz="823" kern="1200">
          <a:solidFill>
            <a:schemeClr val="tx1"/>
          </a:solidFill>
          <a:latin typeface="+mn-lt"/>
          <a:ea typeface="+mn-ea"/>
          <a:cs typeface="+mn-cs"/>
        </a:defRPr>
      </a:lvl9pPr>
    </p:bodyStyle>
    <p:otherStyle>
      <a:defPPr>
        <a:defRPr lang="en-US"/>
      </a:defPPr>
      <a:lvl1pPr marL="0" algn="l" defTabSz="417899" rtl="0" eaLnBrk="1" latinLnBrk="0" hangingPunct="1">
        <a:defRPr sz="823" kern="1200">
          <a:solidFill>
            <a:schemeClr val="tx1"/>
          </a:solidFill>
          <a:latin typeface="+mn-lt"/>
          <a:ea typeface="+mn-ea"/>
          <a:cs typeface="+mn-cs"/>
        </a:defRPr>
      </a:lvl1pPr>
      <a:lvl2pPr marL="208950" algn="l" defTabSz="417899" rtl="0" eaLnBrk="1" latinLnBrk="0" hangingPunct="1">
        <a:defRPr sz="823" kern="1200">
          <a:solidFill>
            <a:schemeClr val="tx1"/>
          </a:solidFill>
          <a:latin typeface="+mn-lt"/>
          <a:ea typeface="+mn-ea"/>
          <a:cs typeface="+mn-cs"/>
        </a:defRPr>
      </a:lvl2pPr>
      <a:lvl3pPr marL="417899" algn="l" defTabSz="417899" rtl="0" eaLnBrk="1" latinLnBrk="0" hangingPunct="1">
        <a:defRPr sz="823" kern="1200">
          <a:solidFill>
            <a:schemeClr val="tx1"/>
          </a:solidFill>
          <a:latin typeface="+mn-lt"/>
          <a:ea typeface="+mn-ea"/>
          <a:cs typeface="+mn-cs"/>
        </a:defRPr>
      </a:lvl3pPr>
      <a:lvl4pPr marL="626849" algn="l" defTabSz="417899" rtl="0" eaLnBrk="1" latinLnBrk="0" hangingPunct="1">
        <a:defRPr sz="823" kern="1200">
          <a:solidFill>
            <a:schemeClr val="tx1"/>
          </a:solidFill>
          <a:latin typeface="+mn-lt"/>
          <a:ea typeface="+mn-ea"/>
          <a:cs typeface="+mn-cs"/>
        </a:defRPr>
      </a:lvl4pPr>
      <a:lvl5pPr marL="835798" algn="l" defTabSz="417899" rtl="0" eaLnBrk="1" latinLnBrk="0" hangingPunct="1">
        <a:defRPr sz="823" kern="1200">
          <a:solidFill>
            <a:schemeClr val="tx1"/>
          </a:solidFill>
          <a:latin typeface="+mn-lt"/>
          <a:ea typeface="+mn-ea"/>
          <a:cs typeface="+mn-cs"/>
        </a:defRPr>
      </a:lvl5pPr>
      <a:lvl6pPr marL="1044747" algn="l" defTabSz="417899" rtl="0" eaLnBrk="1" latinLnBrk="0" hangingPunct="1">
        <a:defRPr sz="823" kern="1200">
          <a:solidFill>
            <a:schemeClr val="tx1"/>
          </a:solidFill>
          <a:latin typeface="+mn-lt"/>
          <a:ea typeface="+mn-ea"/>
          <a:cs typeface="+mn-cs"/>
        </a:defRPr>
      </a:lvl6pPr>
      <a:lvl7pPr marL="1253696" algn="l" defTabSz="417899" rtl="0" eaLnBrk="1" latinLnBrk="0" hangingPunct="1">
        <a:defRPr sz="823" kern="1200">
          <a:solidFill>
            <a:schemeClr val="tx1"/>
          </a:solidFill>
          <a:latin typeface="+mn-lt"/>
          <a:ea typeface="+mn-ea"/>
          <a:cs typeface="+mn-cs"/>
        </a:defRPr>
      </a:lvl7pPr>
      <a:lvl8pPr marL="1462646" algn="l" defTabSz="417899" rtl="0" eaLnBrk="1" latinLnBrk="0" hangingPunct="1">
        <a:defRPr sz="823" kern="1200">
          <a:solidFill>
            <a:schemeClr val="tx1"/>
          </a:solidFill>
          <a:latin typeface="+mn-lt"/>
          <a:ea typeface="+mn-ea"/>
          <a:cs typeface="+mn-cs"/>
        </a:defRPr>
      </a:lvl8pPr>
      <a:lvl9pPr marL="1671596" algn="l" defTabSz="417899" rtl="0" eaLnBrk="1" latinLnBrk="0" hangingPunct="1">
        <a:defRPr sz="8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9.tiff"/><Relationship Id="rId3" Type="http://schemas.microsoft.com/office/2007/relationships/hdphoto" Target="../media/hdphoto2.wdp"/><Relationship Id="rId7" Type="http://schemas.openxmlformats.org/officeDocument/2006/relationships/image" Target="../media/image6.png"/><Relationship Id="rId12" Type="http://schemas.microsoft.com/office/2007/relationships/hdphoto" Target="../media/hdphoto6.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5.wdp"/><Relationship Id="rId4" Type="http://schemas.openxmlformats.org/officeDocument/2006/relationships/image" Target="../media/image4.tiff"/><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17" y="742898"/>
            <a:ext cx="5985672" cy="306608"/>
          </a:xfrm>
        </p:spPr>
        <p:txBody>
          <a:bodyPr/>
          <a:lstStyle/>
          <a:p>
            <a:r>
              <a:rPr lang="en-US" dirty="0"/>
              <a:t>Sensible by design</a:t>
            </a:r>
          </a:p>
        </p:txBody>
      </p:sp>
      <p:sp>
        <p:nvSpPr>
          <p:cNvPr id="4" name="Text Placeholder 3"/>
          <p:cNvSpPr>
            <a:spLocks noGrp="1"/>
          </p:cNvSpPr>
          <p:nvPr>
            <p:ph type="body" sz="quarter" idx="14"/>
          </p:nvPr>
        </p:nvSpPr>
        <p:spPr>
          <a:xfrm>
            <a:off x="3345180" y="1113367"/>
            <a:ext cx="3403963" cy="1990457"/>
          </a:xfrm>
        </p:spPr>
        <p:txBody>
          <a:bodyPr>
            <a:normAutofit fontScale="92500" lnSpcReduction="20000"/>
          </a:bodyPr>
          <a:lstStyle/>
          <a:p>
            <a:r>
              <a:rPr lang="en-US" b="1" dirty="0"/>
              <a:t>Palette &amp; Brush</a:t>
            </a:r>
          </a:p>
          <a:p>
            <a:endParaRPr lang="en-US" b="1" dirty="0"/>
          </a:p>
          <a:p>
            <a:r>
              <a:rPr lang="en-US" dirty="0"/>
              <a:t>Each element of the MasterBox MB600L was created from an elegant palette. With a brushed finish, subtle hue, and the minimalistic Cooler Master hexagon, this ATX PC case decorates the gaming setup and workspace while also being able to house the latest hardware. </a:t>
            </a:r>
          </a:p>
          <a:p>
            <a:endParaRPr lang="en-US" dirty="0"/>
          </a:p>
          <a:p>
            <a:r>
              <a:rPr lang="en-US" dirty="0"/>
              <a:t>High style embellishes high upgradeability with front, top, and rear ventilation, offering additional mounting options for upgrading cooling components in the future. If an optional RGB or ARGB fan is installed behind the front panel, the Cooler Master hexagon will also be illuminated on the front panel. A total of 6 fans can be mounted simultaneously, ensuring that even the most demanding builds can stay cool under heavy use. </a:t>
            </a:r>
          </a:p>
          <a:p>
            <a:endParaRPr lang="en-US" dirty="0"/>
          </a:p>
          <a:p>
            <a:r>
              <a:rPr lang="en-US" dirty="0"/>
              <a:t>Variations of the </a:t>
            </a:r>
            <a:r>
              <a:rPr lang="en-US" dirty="0" err="1"/>
              <a:t>MasterBox</a:t>
            </a:r>
            <a:r>
              <a:rPr lang="en-US" dirty="0"/>
              <a:t> MB600L V2 are available with either a tempered glass side panel or steel side panel, and also with the option of including an ODD drive bay.</a:t>
            </a:r>
          </a:p>
          <a:p>
            <a:endParaRPr lang="en-US" b="1" dirty="0"/>
          </a:p>
        </p:txBody>
      </p:sp>
      <p:sp>
        <p:nvSpPr>
          <p:cNvPr id="5" name="Text Placeholder 4"/>
          <p:cNvSpPr>
            <a:spLocks noGrp="1"/>
          </p:cNvSpPr>
          <p:nvPr>
            <p:ph type="body" sz="quarter" idx="19"/>
          </p:nvPr>
        </p:nvSpPr>
        <p:spPr>
          <a:xfrm>
            <a:off x="101600" y="3970867"/>
            <a:ext cx="3105150" cy="3588173"/>
          </a:xfrm>
        </p:spPr>
        <p:txBody>
          <a:bodyPr>
            <a:normAutofit fontScale="92500"/>
          </a:bodyPr>
          <a:lstStyle/>
          <a:p>
            <a:r>
              <a:rPr lang="en-US" sz="800" b="1" dirty="0"/>
              <a:t>Brushed Front Panel </a:t>
            </a:r>
            <a:r>
              <a:rPr lang="en-US" sz="800" dirty="0"/>
              <a:t>– A brushed finish spans the entire front panel for an elegant and minimalistic design. </a:t>
            </a:r>
          </a:p>
          <a:p>
            <a:endParaRPr lang="en-US" sz="800" dirty="0"/>
          </a:p>
          <a:p>
            <a:r>
              <a:rPr lang="en-US" sz="800" b="1" dirty="0"/>
              <a:t>Hexagon Gleam </a:t>
            </a:r>
            <a:r>
              <a:rPr lang="en-US" sz="800" dirty="0"/>
              <a:t>– If an optional, illuminated fan is installed, the Cooler Master hexagon logo will capture light from the fan and emit a glow on the front panel.</a:t>
            </a:r>
          </a:p>
          <a:p>
            <a:endParaRPr lang="en-US" sz="800" dirty="0"/>
          </a:p>
          <a:p>
            <a:r>
              <a:rPr lang="en-US" sz="800" b="1" dirty="0"/>
              <a:t>Mesh Intakes </a:t>
            </a:r>
            <a:r>
              <a:rPr lang="en-US" sz="800" dirty="0"/>
              <a:t>– Large, mesh intakes span each side of the front panel to provide additional airflow to system. </a:t>
            </a:r>
          </a:p>
          <a:p>
            <a:endParaRPr lang="en-US" sz="800" dirty="0"/>
          </a:p>
          <a:p>
            <a:r>
              <a:rPr lang="en-US" sz="800" b="1" dirty="0"/>
              <a:t>With/Without ODD Support </a:t>
            </a:r>
            <a:r>
              <a:rPr lang="en-US" sz="800" dirty="0"/>
              <a:t>– Depending on preference, an ODD version of the chassis is available. If an ODD is not preferred, cleaner appearance and more cooling options on the top and front panels are supported. The ODD version of the MB600L is slightly deeper in comparison to its non-ODD counterpart.</a:t>
            </a:r>
          </a:p>
          <a:p>
            <a:endParaRPr lang="en-US" sz="800" dirty="0"/>
          </a:p>
          <a:p>
            <a:r>
              <a:rPr lang="en-US" sz="800" b="1" dirty="0"/>
              <a:t>Versatile Cooling Options </a:t>
            </a:r>
            <a:r>
              <a:rPr lang="en-US" sz="800" dirty="0"/>
              <a:t>– Support for up to six fans and front, top, and rear radiator support ensure that performance is not compromised.</a:t>
            </a:r>
          </a:p>
          <a:p>
            <a:endParaRPr lang="en-US" sz="800" dirty="0"/>
          </a:p>
          <a:p>
            <a:r>
              <a:rPr lang="en-US" altLang="zh-TW" sz="800" b="1" dirty="0"/>
              <a:t>Breathable Power Supply Shroud </a:t>
            </a:r>
            <a:r>
              <a:rPr lang="en-US" altLang="zh-TW" sz="800" dirty="0"/>
              <a:t>– The PSU cover is ventilated on top of the power supply location, this allows actively cooled units to be installed either with the fan facing the top or bottom, also with the possibility of installing passively cooled power supplies.</a:t>
            </a:r>
            <a:br>
              <a:rPr lang="en-US" altLang="zh-TW" sz="800" dirty="0"/>
            </a:br>
            <a:endParaRPr lang="en-US" altLang="zh-TW" sz="800" dirty="0"/>
          </a:p>
          <a:p>
            <a:r>
              <a:rPr lang="en-US" altLang="zh-TW" sz="800" b="1" dirty="0"/>
              <a:t>Room For Upgrades</a:t>
            </a:r>
            <a:r>
              <a:rPr lang="en-US" altLang="zh-TW" sz="800" dirty="0"/>
              <a:t>*</a:t>
            </a:r>
            <a:r>
              <a:rPr lang="en-US" altLang="zh-TW" sz="800" b="1" dirty="0"/>
              <a:t> - </a:t>
            </a:r>
            <a:r>
              <a:rPr lang="en-US" altLang="zh-TW" sz="800" dirty="0"/>
              <a:t>Support for up to a 400mm graphics card, a 161mm CPU cooler, and multiple fan/radiator locations provide room for upgrades to stay ahead of the game.</a:t>
            </a:r>
          </a:p>
          <a:p>
            <a:r>
              <a:rPr lang="en-US" altLang="zh-TW" sz="700" i="1" dirty="0"/>
              <a:t>*clearances vary per model</a:t>
            </a:r>
          </a:p>
          <a:p>
            <a:endParaRPr lang="en-US" altLang="zh-TW" sz="700" b="1" i="1" dirty="0"/>
          </a:p>
          <a:p>
            <a:r>
              <a:rPr lang="en-US" altLang="zh-TW" sz="800" b="1" dirty="0"/>
              <a:t>Removable HDD Cage – </a:t>
            </a:r>
            <a:r>
              <a:rPr lang="en-US" altLang="zh-TW" sz="800" dirty="0"/>
              <a:t>The modular frame allows builders to remove the drive cage completely, providing a greater freedom in building and increased compatibility for long power supplies.</a:t>
            </a:r>
          </a:p>
          <a:p>
            <a:endParaRPr lang="en-US" altLang="zh-TW" sz="700" i="1" dirty="0"/>
          </a:p>
          <a:p>
            <a:endParaRPr lang="zh-TW" altLang="en-US" sz="800" b="1" dirty="0"/>
          </a:p>
          <a:p>
            <a:endParaRPr lang="en-US" altLang="zh-TW" sz="800" dirty="0">
              <a:solidFill>
                <a:srgbClr val="FF0000"/>
              </a:solidFill>
            </a:endParaRPr>
          </a:p>
          <a:p>
            <a:endParaRPr lang="en-US" dirty="0"/>
          </a:p>
        </p:txBody>
      </p:sp>
      <p:sp>
        <p:nvSpPr>
          <p:cNvPr id="6" name="Text Placeholder 5"/>
          <p:cNvSpPr>
            <a:spLocks noGrp="1"/>
          </p:cNvSpPr>
          <p:nvPr>
            <p:ph type="body" sz="quarter" idx="22"/>
          </p:nvPr>
        </p:nvSpPr>
        <p:spPr>
          <a:xfrm>
            <a:off x="1079500" y="25400"/>
            <a:ext cx="5758543" cy="262082"/>
          </a:xfrm>
        </p:spPr>
        <p:txBody>
          <a:bodyPr/>
          <a:lstStyle/>
          <a:p>
            <a:r>
              <a:rPr lang="en-US" b="0" dirty="0" err="1">
                <a:solidFill>
                  <a:srgbClr val="EAEAEA"/>
                </a:solidFill>
              </a:rPr>
              <a:t>MasterBox</a:t>
            </a:r>
            <a:r>
              <a:rPr lang="en-US" dirty="0">
                <a:solidFill>
                  <a:srgbClr val="EAEAEA"/>
                </a:solidFill>
              </a:rPr>
              <a:t> mb600l V2 </a:t>
            </a:r>
            <a:r>
              <a:rPr lang="en-US" altLang="zh-TW" b="0" dirty="0">
                <a:solidFill>
                  <a:srgbClr val="EAEAEA"/>
                </a:solidFill>
              </a:rPr>
              <a:t>w/o </a:t>
            </a:r>
            <a:r>
              <a:rPr lang="en-US" dirty="0">
                <a:solidFill>
                  <a:srgbClr val="EAEAEA"/>
                </a:solidFill>
              </a:rPr>
              <a:t>ODD/ </a:t>
            </a:r>
            <a:r>
              <a:rPr lang="en-US" b="0" dirty="0" err="1">
                <a:solidFill>
                  <a:srgbClr val="EAEAEA"/>
                </a:solidFill>
              </a:rPr>
              <a:t>MasterBox</a:t>
            </a:r>
            <a:r>
              <a:rPr lang="en-US" dirty="0">
                <a:solidFill>
                  <a:srgbClr val="EAEAEA"/>
                </a:solidFill>
              </a:rPr>
              <a:t> mb600l V2 W/ ODD</a:t>
            </a:r>
          </a:p>
          <a:p>
            <a:endParaRPr lang="en-US" dirty="0"/>
          </a:p>
        </p:txBody>
      </p:sp>
      <p:sp>
        <p:nvSpPr>
          <p:cNvPr id="8" name="Text Placeholder 7"/>
          <p:cNvSpPr>
            <a:spLocks noGrp="1"/>
          </p:cNvSpPr>
          <p:nvPr>
            <p:ph type="body" sz="quarter" idx="24"/>
          </p:nvPr>
        </p:nvSpPr>
        <p:spPr>
          <a:xfrm>
            <a:off x="3733800" y="313540"/>
            <a:ext cx="3225800" cy="404010"/>
          </a:xfrm>
        </p:spPr>
        <p:txBody>
          <a:bodyPr/>
          <a:lstStyle/>
          <a:p>
            <a:pPr algn="l"/>
            <a:r>
              <a:rPr lang="en-US" dirty="0">
                <a:solidFill>
                  <a:srgbClr val="EAEAEA"/>
                </a:solidFill>
              </a:rPr>
              <a:t>MB600L2-KGNN-S00 / </a:t>
            </a:r>
            <a:r>
              <a:rPr lang="en-US" altLang="zh-TW" b="0" kern="100" dirty="0">
                <a:solidFill>
                  <a:srgbClr val="EAEAEA"/>
                </a:solidFill>
                <a:ea typeface="新細明體"/>
                <a:cs typeface="Verdana" panose="020B0604030504040204" pitchFamily="34" charset="0"/>
              </a:rPr>
              <a:t>MB600L2-KNNN-S00</a:t>
            </a:r>
            <a:r>
              <a:rPr lang="en-US" altLang="zh-TW" b="0" dirty="0">
                <a:solidFill>
                  <a:srgbClr val="EAEAEA"/>
                </a:solidFill>
              </a:rPr>
              <a:t> (w/o ODD)</a:t>
            </a:r>
            <a:endParaRPr lang="en-US" altLang="zh-TW" b="0" kern="100" dirty="0">
              <a:solidFill>
                <a:srgbClr val="EAEAEA"/>
              </a:solidFill>
              <a:ea typeface="新細明體"/>
              <a:cs typeface="Verdana" panose="020B0604030504040204" pitchFamily="34" charset="0"/>
            </a:endParaRPr>
          </a:p>
          <a:p>
            <a:pPr algn="l"/>
            <a:r>
              <a:rPr lang="en-US" dirty="0">
                <a:solidFill>
                  <a:srgbClr val="EAEAEA"/>
                </a:solidFill>
              </a:rPr>
              <a:t>MB600L2-KG5N-S00 / </a:t>
            </a:r>
            <a:r>
              <a:rPr lang="en-US" altLang="zh-TW" b="0" kern="100" dirty="0">
                <a:solidFill>
                  <a:srgbClr val="EAEAEA"/>
                </a:solidFill>
                <a:ea typeface="新細明體"/>
                <a:cs typeface="Verdana" panose="020B0604030504040204" pitchFamily="34" charset="0"/>
              </a:rPr>
              <a:t>MB600L2-KN5N-S00 </a:t>
            </a:r>
            <a:r>
              <a:rPr lang="en-US" b="0" dirty="0">
                <a:solidFill>
                  <a:srgbClr val="EAEAEA"/>
                </a:solidFill>
              </a:rPr>
              <a:t>(w/ ODD)</a:t>
            </a:r>
            <a:r>
              <a:rPr lang="en-US" dirty="0">
                <a:solidFill>
                  <a:srgbClr val="EAEAEA"/>
                </a:solidFill>
              </a:rPr>
              <a:t> </a:t>
            </a:r>
            <a:endParaRPr lang="en-US" b="0" dirty="0">
              <a:solidFill>
                <a:srgbClr val="EAEAEA"/>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737789412"/>
              </p:ext>
            </p:extLst>
          </p:nvPr>
        </p:nvGraphicFramePr>
        <p:xfrm>
          <a:off x="3352438" y="3307080"/>
          <a:ext cx="3403964" cy="5444695"/>
        </p:xfrm>
        <a:graphic>
          <a:graphicData uri="http://schemas.openxmlformats.org/drawingml/2006/table">
            <a:tbl>
              <a:tblPr bandRow="1">
                <a:tableStyleId>{073A0DAA-6AF3-43AB-8588-CEC1D06C72B9}</a:tableStyleId>
              </a:tblPr>
              <a:tblGrid>
                <a:gridCol w="588801">
                  <a:extLst>
                    <a:ext uri="{9D8B030D-6E8A-4147-A177-3AD203B41FA5}">
                      <a16:colId xmlns:a16="http://schemas.microsoft.com/office/drawing/2014/main" val="20000"/>
                    </a:ext>
                  </a:extLst>
                </a:gridCol>
                <a:gridCol w="699419">
                  <a:extLst>
                    <a:ext uri="{9D8B030D-6E8A-4147-A177-3AD203B41FA5}">
                      <a16:colId xmlns:a16="http://schemas.microsoft.com/office/drawing/2014/main" val="20001"/>
                    </a:ext>
                  </a:extLst>
                </a:gridCol>
                <a:gridCol w="963642">
                  <a:extLst>
                    <a:ext uri="{9D8B030D-6E8A-4147-A177-3AD203B41FA5}">
                      <a16:colId xmlns:a16="http://schemas.microsoft.com/office/drawing/2014/main" val="20002"/>
                    </a:ext>
                  </a:extLst>
                </a:gridCol>
                <a:gridCol w="73322">
                  <a:extLst>
                    <a:ext uri="{9D8B030D-6E8A-4147-A177-3AD203B41FA5}">
                      <a16:colId xmlns:a16="http://schemas.microsoft.com/office/drawing/2014/main" val="20003"/>
                    </a:ext>
                  </a:extLst>
                </a:gridCol>
                <a:gridCol w="1078780">
                  <a:extLst>
                    <a:ext uri="{9D8B030D-6E8A-4147-A177-3AD203B41FA5}">
                      <a16:colId xmlns:a16="http://schemas.microsoft.com/office/drawing/2014/main" val="20004"/>
                    </a:ext>
                  </a:extLst>
                </a:gridCol>
              </a:tblGrid>
              <a:tr h="221211">
                <a:tc gridSpan="2">
                  <a:txBody>
                    <a:bodyPr/>
                    <a:lstStyle/>
                    <a:p>
                      <a:pPr>
                        <a:lnSpc>
                          <a:spcPct val="100000"/>
                        </a:lnSpc>
                        <a:spcAft>
                          <a:spcPts val="0"/>
                        </a:spcAft>
                      </a:pPr>
                      <a:r>
                        <a:rPr lang="en-US" sz="600" kern="0" dirty="0">
                          <a:solidFill>
                            <a:schemeClr val="accent5"/>
                          </a:solidFill>
                          <a:effectLst/>
                          <a:latin typeface="+mn-lt"/>
                        </a:rPr>
                        <a:t>Product Name</a:t>
                      </a:r>
                      <a:r>
                        <a:rPr lang="en-US" sz="600" kern="100" dirty="0">
                          <a:solidFill>
                            <a:schemeClr val="accent5"/>
                          </a:solidFill>
                          <a:effectLst/>
                          <a:latin typeface="+mn-lt"/>
                        </a:rPr>
                        <a:t> </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gridSpan="2">
                  <a:txBody>
                    <a:bodyPr/>
                    <a:lstStyle/>
                    <a:p>
                      <a:pPr>
                        <a:lnSpc>
                          <a:spcPct val="100000"/>
                        </a:lnSpc>
                        <a:spcAft>
                          <a:spcPts val="0"/>
                        </a:spcAft>
                      </a:pPr>
                      <a:r>
                        <a:rPr lang="en-US" altLang="zh-TW" sz="600" b="0" kern="100" dirty="0" err="1">
                          <a:solidFill>
                            <a:schemeClr val="accent5"/>
                          </a:solidFill>
                          <a:effectLst/>
                          <a:latin typeface="+mn-lt"/>
                          <a:ea typeface="新細明體"/>
                          <a:cs typeface="Verdana" panose="020B0604030504040204" pitchFamily="34" charset="0"/>
                        </a:rPr>
                        <a:t>MasterBox</a:t>
                      </a:r>
                      <a:r>
                        <a:rPr lang="en-US" altLang="zh-TW" sz="600" b="0" kern="100" dirty="0">
                          <a:solidFill>
                            <a:schemeClr val="accent5"/>
                          </a:solidFill>
                          <a:effectLst/>
                          <a:latin typeface="+mn-lt"/>
                          <a:ea typeface="新細明體"/>
                          <a:cs typeface="Verdana" panose="020B0604030504040204" pitchFamily="34" charset="0"/>
                        </a:rPr>
                        <a:t> MB600L</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V2 w/o</a:t>
                      </a:r>
                      <a:r>
                        <a:rPr lang="en-US" altLang="zh-TW" sz="600" b="0" kern="100" baseline="0" dirty="0">
                          <a:solidFill>
                            <a:schemeClr val="accent5"/>
                          </a:solidFill>
                          <a:effectLst/>
                          <a:latin typeface="+mn-lt"/>
                          <a:ea typeface="新細明體"/>
                          <a:cs typeface="Verdana" panose="020B0604030504040204" pitchFamily="34" charset="0"/>
                        </a:rPr>
                        <a:t> ODD</a:t>
                      </a:r>
                      <a:endParaRPr lang="en-US" alt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pPr marL="0" marR="0" indent="0" algn="l" defTabSz="417899" rtl="0" eaLnBrk="1" fontAlgn="auto" latinLnBrk="0" hangingPunct="1">
                        <a:lnSpc>
                          <a:spcPct val="100000"/>
                        </a:lnSpc>
                        <a:spcBef>
                          <a:spcPts val="0"/>
                        </a:spcBef>
                        <a:spcAft>
                          <a:spcPts val="0"/>
                        </a:spcAft>
                        <a:buClrTx/>
                        <a:buSzTx/>
                        <a:buFontTx/>
                        <a:buNone/>
                        <a:tabLst/>
                        <a:defRPr/>
                      </a:pPr>
                      <a:endParaRPr lang="zh-TW" altLang="zh-TW" sz="7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MasterBox MB600L </a:t>
                      </a:r>
                    </a:p>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V2 w/ ODD</a:t>
                      </a:r>
                      <a:endParaRPr lang="zh-TW" alt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00"/>
                  </a:ext>
                </a:extLst>
              </a:tr>
              <a:tr h="187088">
                <a:tc gridSpan="2">
                  <a:txBody>
                    <a:bodyPr/>
                    <a:lstStyle/>
                    <a:p>
                      <a:pPr>
                        <a:lnSpc>
                          <a:spcPct val="100000"/>
                        </a:lnSpc>
                        <a:spcAft>
                          <a:spcPts val="0"/>
                        </a:spcAft>
                      </a:pPr>
                      <a:r>
                        <a:rPr lang="nl-NL" altLang="zh-TW" sz="600" kern="100" dirty="0">
                          <a:solidFill>
                            <a:schemeClr val="accent5"/>
                          </a:solidFill>
                          <a:effectLst/>
                          <a:latin typeface="+mn-lt"/>
                        </a:rPr>
                        <a:t>Product Number</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MB600L2-KGNN-S00 (TG)</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MB600L2-KNNN-S00 (Steel)</a:t>
                      </a:r>
                    </a:p>
                  </a:txBody>
                  <a:tcPr marL="45958" marR="45958" marT="0" marB="0" anchor="ctr">
                    <a:solidFill>
                      <a:srgbClr val="EAEAEA"/>
                    </a:solidFill>
                  </a:tcPr>
                </a:tc>
                <a:tc hMerge="1">
                  <a:txBody>
                    <a:bodyPr/>
                    <a:lstStyle/>
                    <a:p>
                      <a:pPr>
                        <a:lnSpc>
                          <a:spcPct val="100000"/>
                        </a:lnSpc>
                        <a:spcAft>
                          <a:spcPts val="0"/>
                        </a:spcAft>
                      </a:pPr>
                      <a:endParaRPr lang="en-US" altLang="zh-TW" sz="7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MB600L2-KG5N-S00 (TG)</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MB600L2-KN5N-S00 (Steel)</a:t>
                      </a:r>
                    </a:p>
                  </a:txBody>
                  <a:tcPr marL="45958" marR="45958" marT="0" marB="0" anchor="ctr">
                    <a:solidFill>
                      <a:srgbClr val="EAEAEA"/>
                    </a:solidFill>
                  </a:tcPr>
                </a:tc>
                <a:extLst>
                  <a:ext uri="{0D108BD9-81ED-4DB2-BD59-A6C34878D82A}">
                    <a16:rowId xmlns:a16="http://schemas.microsoft.com/office/drawing/2014/main" val="10001"/>
                  </a:ext>
                </a:extLst>
              </a:tr>
              <a:tr h="156031">
                <a:tc gridSpan="2">
                  <a:txBody>
                    <a:bodyPr/>
                    <a:lstStyle/>
                    <a:p>
                      <a:pPr>
                        <a:lnSpc>
                          <a:spcPct val="100000"/>
                        </a:lnSpc>
                        <a:spcAft>
                          <a:spcPts val="0"/>
                        </a:spcAft>
                      </a:pPr>
                      <a:r>
                        <a:rPr lang="en-US" sz="600" kern="100" dirty="0">
                          <a:solidFill>
                            <a:schemeClr val="accent5"/>
                          </a:solidFill>
                          <a:effectLst/>
                          <a:latin typeface="+mn-lt"/>
                        </a:rPr>
                        <a:t>Exterior Color</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gridSpan="3">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Black</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02"/>
                  </a:ext>
                </a:extLst>
              </a:tr>
              <a:tr h="156031">
                <a:tc rowSpan="2">
                  <a:txBody>
                    <a:bodyPr/>
                    <a:lstStyle/>
                    <a:p>
                      <a:pPr>
                        <a:lnSpc>
                          <a:spcPct val="100000"/>
                        </a:lnSpc>
                        <a:spcAft>
                          <a:spcPts val="0"/>
                        </a:spcAft>
                      </a:pPr>
                      <a:r>
                        <a:rPr lang="en-US" sz="600" kern="100" dirty="0">
                          <a:solidFill>
                            <a:schemeClr val="accent5"/>
                          </a:solidFill>
                          <a:effectLst/>
                          <a:latin typeface="+mn-lt"/>
                        </a:rPr>
                        <a:t>Materials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r>
                        <a:rPr lang="en-US" sz="600" dirty="0">
                          <a:solidFill>
                            <a:schemeClr val="accent5"/>
                          </a:solidFill>
                          <a:latin typeface="+mn-lt"/>
                        </a:rPr>
                        <a:t>Exterior</a:t>
                      </a:r>
                    </a:p>
                  </a:txBody>
                  <a:tcPr marL="45958" marR="45958" marT="0" marB="0" anchor="ctr">
                    <a:solidFill>
                      <a:srgbClr val="EAEAEA"/>
                    </a:solidFill>
                  </a:tcPr>
                </a:tc>
                <a:tc gridSpan="3">
                  <a:txBody>
                    <a:bodyPr/>
                    <a:lstStyle/>
                    <a:p>
                      <a:r>
                        <a:rPr lang="en-US" sz="600" dirty="0">
                          <a:solidFill>
                            <a:schemeClr val="accent5"/>
                          </a:solidFill>
                          <a:latin typeface="+mn-lt"/>
                        </a:rPr>
                        <a:t>Steel, Plastic</a:t>
                      </a: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03"/>
                  </a:ext>
                </a:extLst>
              </a:tr>
              <a:tr h="156031">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Left Side Panel</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3">
                  <a:txBody>
                    <a:bodyPr/>
                    <a:lstStyle/>
                    <a:p>
                      <a:r>
                        <a:rPr lang="en-US" sz="600" dirty="0">
                          <a:solidFill>
                            <a:schemeClr val="accent5"/>
                          </a:solidFill>
                          <a:latin typeface="+mn-lt"/>
                        </a:rPr>
                        <a:t>Tempered Glass</a:t>
                      </a: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08"/>
                  </a:ext>
                </a:extLst>
              </a:tr>
              <a:tr h="156031">
                <a:tc rowSpan="2">
                  <a:txBody>
                    <a:bodyPr/>
                    <a:lstStyle/>
                    <a:p>
                      <a:pPr>
                        <a:lnSpc>
                          <a:spcPct val="100000"/>
                        </a:lnSpc>
                        <a:spcAft>
                          <a:spcPts val="0"/>
                        </a:spcAft>
                      </a:pPr>
                      <a:r>
                        <a:rPr lang="en-US" sz="600" kern="100" dirty="0">
                          <a:solidFill>
                            <a:schemeClr val="accent5"/>
                          </a:solidFill>
                          <a:effectLst/>
                          <a:latin typeface="+mn-lt"/>
                        </a:rPr>
                        <a:t>Dimensions</a:t>
                      </a:r>
                    </a:p>
                    <a:p>
                      <a:pPr marL="0" marR="0" lvl="0" indent="0" algn="l" defTabSz="417899" rtl="0" eaLnBrk="1" fontAlgn="auto" latinLnBrk="0" hangingPunct="1">
                        <a:lnSpc>
                          <a:spcPct val="100000"/>
                        </a:lnSpc>
                        <a:spcBef>
                          <a:spcPts val="0"/>
                        </a:spcBef>
                        <a:spcAft>
                          <a:spcPts val="0"/>
                        </a:spcAft>
                        <a:buClrTx/>
                        <a:buSzTx/>
                        <a:buFontTx/>
                        <a:buNone/>
                        <a:tabLst/>
                        <a:defRPr/>
                      </a:pPr>
                      <a:r>
                        <a:rPr lang="en-US" sz="600" kern="100" dirty="0">
                          <a:solidFill>
                            <a:schemeClr val="accent5"/>
                          </a:solidFill>
                          <a:effectLst/>
                          <a:latin typeface="+mn-lt"/>
                        </a:rPr>
                        <a:t>(L x W x H)</a:t>
                      </a:r>
                    </a:p>
                  </a:txBody>
                  <a:tcPr marL="45958" marR="45958" marT="0" marB="0" anchor="ctr">
                    <a:solidFill>
                      <a:srgbClr val="D1D1D2"/>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mn-ea"/>
                          <a:cs typeface="+mn-cs"/>
                        </a:rPr>
                        <a:t>Incl. </a:t>
                      </a:r>
                      <a:r>
                        <a:rPr lang="en-US" altLang="zh-TW" sz="600" b="0" kern="100" baseline="0" dirty="0">
                          <a:solidFill>
                            <a:schemeClr val="accent5"/>
                          </a:solidFill>
                          <a:effectLst/>
                          <a:latin typeface="+mn-lt"/>
                          <a:ea typeface="+mn-ea"/>
                          <a:cs typeface="+mn-cs"/>
                        </a:rPr>
                        <a:t>Protrusions</a:t>
                      </a:r>
                      <a:endParaRPr lang="zh-TW" altLang="en-US"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405.5x204x455.3mm</a:t>
                      </a:r>
                    </a:p>
                  </a:txBody>
                  <a:tcPr marL="45958" marR="45958" marT="0" marB="0" anchor="ctr">
                    <a:solidFill>
                      <a:srgbClr val="D1D1D2"/>
                    </a:solidFill>
                  </a:tcPr>
                </a:tc>
                <a:tc gridSpan="2">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460.5x204x455.3mm</a:t>
                      </a:r>
                    </a:p>
                  </a:txBody>
                  <a:tcPr marL="45958" marR="45958" marT="0" marB="0" anchor="ctr">
                    <a:solidFill>
                      <a:srgbClr val="D1D1D2"/>
                    </a:solidFill>
                  </a:tcPr>
                </a:tc>
                <a:tc hMerge="1">
                  <a:txBody>
                    <a:bodyPr/>
                    <a:lstStyle/>
                    <a:p>
                      <a:pPr>
                        <a:lnSpc>
                          <a:spcPct val="100000"/>
                        </a:lnSpc>
                        <a:spcAft>
                          <a:spcPts val="0"/>
                        </a:spcAft>
                      </a:pPr>
                      <a:endParaRPr lang="en-US" altLang="zh-TW" sz="700" b="0" kern="100" dirty="0">
                        <a:solidFill>
                          <a:srgbClr val="FF0000"/>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04"/>
                  </a:ext>
                </a:extLst>
              </a:tr>
              <a:tr h="156031">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en-US" sz="600" kern="100" baseline="0" dirty="0">
                          <a:solidFill>
                            <a:schemeClr val="accent5"/>
                          </a:solidFill>
                          <a:effectLst/>
                          <a:latin typeface="+mn-lt"/>
                        </a:rPr>
                        <a:t>Excl. Protrusions</a:t>
                      </a:r>
                      <a:endParaRPr lang="zh-TW" altLang="en-US"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400x204x455.3mm</a:t>
                      </a:r>
                    </a:p>
                  </a:txBody>
                  <a:tcPr marL="45958" marR="45958" marT="0" marB="0" anchor="ctr">
                    <a:solidFill>
                      <a:srgbClr val="D1D1D2"/>
                    </a:solidFill>
                  </a:tcPr>
                </a:tc>
                <a:tc gridSpan="2">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455x204x455.3mm</a:t>
                      </a:r>
                    </a:p>
                  </a:txBody>
                  <a:tcPr marL="45958" marR="45958" marT="0" marB="0" anchor="ctr">
                    <a:solidFill>
                      <a:srgbClr val="D1D1D2"/>
                    </a:solidFill>
                  </a:tcPr>
                </a:tc>
                <a:tc hMerge="1">
                  <a:txBody>
                    <a:bodyPr/>
                    <a:lstStyle/>
                    <a:p>
                      <a:pPr>
                        <a:lnSpc>
                          <a:spcPct val="100000"/>
                        </a:lnSpc>
                        <a:spcAft>
                          <a:spcPts val="0"/>
                        </a:spcAft>
                      </a:pPr>
                      <a:endParaRPr lang="en-US" altLang="zh-TW" sz="700" b="0" kern="100" dirty="0">
                        <a:solidFill>
                          <a:srgbClr val="FF0000"/>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11"/>
                  </a:ext>
                </a:extLst>
              </a:tr>
              <a:tr h="156031">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Volume (</a:t>
                      </a:r>
                      <a:r>
                        <a:rPr lang="en-US" altLang="zh-TW" sz="600" b="0" kern="100">
                          <a:solidFill>
                            <a:schemeClr val="accent5"/>
                          </a:solidFill>
                          <a:effectLst/>
                          <a:latin typeface="+mn-lt"/>
                          <a:ea typeface="新細明體"/>
                          <a:cs typeface="Verdana" panose="020B0604030504040204" pitchFamily="34" charset="0"/>
                        </a:rPr>
                        <a:t>Liters</a:t>
                      </a:r>
                      <a:r>
                        <a:rPr lang="en-US" altLang="zh-TW" sz="600" b="0" kern="100" baseline="0">
                          <a:solidFill>
                            <a:schemeClr val="accent5"/>
                          </a:solidFill>
                          <a:effectLst/>
                          <a:latin typeface="+mn-lt"/>
                          <a:ea typeface="新細明體"/>
                          <a:cs typeface="Verdana" panose="020B0604030504040204" pitchFamily="34" charset="0"/>
                        </a:rPr>
                        <a:t> </a:t>
                      </a:r>
                      <a:r>
                        <a:rPr lang="en-US" altLang="zh-TW" sz="600" b="0" kern="100" baseline="0" dirty="0">
                          <a:solidFill>
                            <a:schemeClr val="accent5"/>
                          </a:solidFill>
                          <a:effectLst/>
                          <a:latin typeface="+mn-lt"/>
                          <a:ea typeface="新細明體"/>
                          <a:cs typeface="Verdana" panose="020B0604030504040204" pitchFamily="34" charset="0"/>
                        </a:rPr>
                        <a:t>E</a:t>
                      </a:r>
                      <a:r>
                        <a:rPr lang="en-US" altLang="zh-TW" sz="600" b="0" kern="100">
                          <a:solidFill>
                            <a:schemeClr val="accent5"/>
                          </a:solidFill>
                          <a:effectLst/>
                          <a:latin typeface="+mn-lt"/>
                          <a:ea typeface="新細明體"/>
                          <a:cs typeface="Verdana" panose="020B0604030504040204" pitchFamily="34" charset="0"/>
                        </a:rPr>
                        <a:t>xcl</a:t>
                      </a:r>
                      <a:r>
                        <a:rPr lang="en-US" altLang="zh-TW" sz="600" b="0" kern="100" dirty="0">
                          <a:solidFill>
                            <a:schemeClr val="accent5"/>
                          </a:solidFill>
                          <a:effectLst/>
                          <a:latin typeface="+mn-lt"/>
                          <a:ea typeface="新細明體"/>
                          <a:cs typeface="Verdana" panose="020B0604030504040204" pitchFamily="34" charset="0"/>
                        </a:rPr>
                        <a:t>.</a:t>
                      </a:r>
                      <a:r>
                        <a:rPr lang="en-US" altLang="zh-TW" sz="600" b="0" kern="100" baseline="0" dirty="0">
                          <a:solidFill>
                            <a:schemeClr val="accent5"/>
                          </a:solidFill>
                          <a:effectLst/>
                          <a:latin typeface="+mn-lt"/>
                          <a:ea typeface="新細明體"/>
                          <a:cs typeface="Verdana" panose="020B0604030504040204" pitchFamily="34" charset="0"/>
                        </a:rPr>
                        <a:t> P</a:t>
                      </a:r>
                      <a:r>
                        <a:rPr lang="en-US" altLang="zh-TW" sz="600" b="0" kern="100" dirty="0">
                          <a:solidFill>
                            <a:schemeClr val="accent5"/>
                          </a:solidFill>
                          <a:effectLst/>
                          <a:latin typeface="+mn-lt"/>
                          <a:ea typeface="新細明體"/>
                          <a:cs typeface="Verdana" panose="020B0604030504040204" pitchFamily="34" charset="0"/>
                        </a:rPr>
                        <a:t>rotrusions)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37.15L</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2">
                  <a:txBody>
                    <a:bodyPr/>
                    <a:lstStyle/>
                    <a:p>
                      <a:r>
                        <a:rPr lang="en-US" altLang="zh-TW" sz="600" dirty="0">
                          <a:solidFill>
                            <a:schemeClr val="accent5"/>
                          </a:solidFill>
                        </a:rPr>
                        <a:t>42.26L</a:t>
                      </a:r>
                      <a:endParaRPr lang="zh-TW" altLang="en-US" sz="600" dirty="0">
                        <a:solidFill>
                          <a:schemeClr val="accent5"/>
                        </a:solidFill>
                      </a:endParaRPr>
                    </a:p>
                  </a:txBody>
                  <a:tcPr marL="45958" marR="45958" marT="0" marB="0" anchor="ctr">
                    <a:solidFill>
                      <a:srgbClr val="EAEAEA"/>
                    </a:solidFill>
                  </a:tcPr>
                </a:tc>
                <a:tc h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13"/>
                  </a:ext>
                </a:extLst>
              </a:tr>
              <a:tr h="156031">
                <a:tc gridSpan="2">
                  <a:txBody>
                    <a:bodyPr/>
                    <a:lstStyle/>
                    <a:p>
                      <a:pPr>
                        <a:lnSpc>
                          <a:spcPct val="100000"/>
                        </a:lnSpc>
                        <a:spcAft>
                          <a:spcPts val="0"/>
                        </a:spcAft>
                      </a:pPr>
                      <a:r>
                        <a:rPr lang="en-US" sz="600" kern="100" dirty="0">
                          <a:solidFill>
                            <a:schemeClr val="accent5"/>
                          </a:solidFill>
                          <a:effectLst/>
                          <a:latin typeface="+mn-lt"/>
                        </a:rPr>
                        <a:t>Motherboard Support</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gridSpan="3">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Mini-ITX, Micro-ATX, ATX</a:t>
                      </a: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05"/>
                  </a:ext>
                </a:extLst>
              </a:tr>
              <a:tr h="156031">
                <a:tc gridSpan="2">
                  <a:txBody>
                    <a:bodyPr/>
                    <a:lstStyle/>
                    <a:p>
                      <a:pPr>
                        <a:lnSpc>
                          <a:spcPct val="100000"/>
                        </a:lnSpc>
                        <a:spcAft>
                          <a:spcPts val="0"/>
                        </a:spcAft>
                      </a:pPr>
                      <a:r>
                        <a:rPr lang="en-US" sz="600" kern="100" dirty="0">
                          <a:solidFill>
                            <a:schemeClr val="accent5"/>
                          </a:solidFill>
                          <a:effectLst/>
                          <a:latin typeface="+mn-lt"/>
                        </a:rPr>
                        <a:t>Expansion Slots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gridSpan="3">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7</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06"/>
                  </a:ext>
                </a:extLst>
              </a:tr>
              <a:tr h="156031">
                <a:tc rowSpan="3">
                  <a:txBody>
                    <a:bodyPr/>
                    <a:lstStyle/>
                    <a:p>
                      <a:pPr>
                        <a:lnSpc>
                          <a:spcPct val="100000"/>
                        </a:lnSpc>
                        <a:spcAft>
                          <a:spcPts val="0"/>
                        </a:spcAft>
                      </a:pPr>
                      <a:r>
                        <a:rPr lang="en-US" sz="600" kern="100" dirty="0">
                          <a:solidFill>
                            <a:schemeClr val="accent5"/>
                          </a:solidFill>
                          <a:effectLst/>
                          <a:latin typeface="+mn-lt"/>
                        </a:rPr>
                        <a:t>Drive Bays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sz="600" kern="100" dirty="0">
                          <a:solidFill>
                            <a:schemeClr val="accent5"/>
                          </a:solidFill>
                          <a:effectLst/>
                          <a:latin typeface="+mn-lt"/>
                        </a:rPr>
                        <a:t>5.25“ ODD</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0</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a:txBody>
                    <a:bodyPr/>
                    <a:lstStyle/>
                    <a:p>
                      <a:pPr>
                        <a:lnSpc>
                          <a:spcPct val="100000"/>
                        </a:lnSpc>
                        <a:spcAft>
                          <a:spcPts val="0"/>
                        </a:spcAft>
                      </a:pPr>
                      <a:r>
                        <a:rPr lang="en-US" altLang="zh-TW" sz="600" b="0" kern="100">
                          <a:solidFill>
                            <a:schemeClr val="accent5"/>
                          </a:solidFill>
                          <a:effectLst/>
                          <a:latin typeface="+mn-lt"/>
                          <a:ea typeface="新細明體"/>
                          <a:cs typeface="Verdana" panose="020B0604030504040204" pitchFamily="34" charset="0"/>
                        </a:rPr>
                        <a:t>1</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07"/>
                  </a:ext>
                </a:extLst>
              </a:tr>
              <a:tr h="156031">
                <a:tc vMerge="1">
                  <a:txBody>
                    <a:bodyPr/>
                    <a:lstStyle/>
                    <a:p>
                      <a:endParaRPr 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2.5” / 3.5” HDD</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2</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2</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15"/>
                  </a:ext>
                </a:extLst>
              </a:tr>
              <a:tr h="156031">
                <a:tc vMerge="1">
                  <a:txBody>
                    <a:bodyPr/>
                    <a:lstStyle/>
                    <a:p>
                      <a:endParaRPr lang="zh-TW" altLang="en-US"/>
                    </a:p>
                  </a:txBody>
                  <a:tcPr/>
                </a:tc>
                <a:tc>
                  <a:txBody>
                    <a:bodyPr/>
                    <a:lstStyle/>
                    <a:p>
                      <a:pPr>
                        <a:lnSpc>
                          <a:spcPct val="100000"/>
                        </a:lnSpc>
                        <a:spcAft>
                          <a:spcPts val="0"/>
                        </a:spcAft>
                      </a:pPr>
                      <a:r>
                        <a:rPr lang="en-US" sz="600" kern="100" dirty="0">
                          <a:solidFill>
                            <a:schemeClr val="accent5"/>
                          </a:solidFill>
                          <a:effectLst/>
                          <a:latin typeface="+mn-lt"/>
                        </a:rPr>
                        <a:t>2.5” SSD</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2</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2</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extLst>
                  <a:ext uri="{0D108BD9-81ED-4DB2-BD59-A6C34878D82A}">
                    <a16:rowId xmlns:a16="http://schemas.microsoft.com/office/drawing/2014/main" val="10009"/>
                  </a:ext>
                </a:extLst>
              </a:tr>
              <a:tr h="182036">
                <a:tc rowSpan="2">
                  <a:txBody>
                    <a:bodyPr/>
                    <a:lstStyle/>
                    <a:p>
                      <a:pPr>
                        <a:lnSpc>
                          <a:spcPct val="100000"/>
                        </a:lnSpc>
                        <a:spcAft>
                          <a:spcPts val="0"/>
                        </a:spcAft>
                      </a:pPr>
                      <a:r>
                        <a:rPr lang="en-US" sz="600" kern="100" dirty="0">
                          <a:solidFill>
                            <a:schemeClr val="accent5"/>
                          </a:solidFill>
                          <a:effectLst/>
                          <a:latin typeface="+mn-lt"/>
                        </a:rPr>
                        <a:t>I/O Panel </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75000"/>
                        </a:lnSpc>
                        <a:spcAft>
                          <a:spcPts val="0"/>
                        </a:spcAft>
                      </a:pPr>
                      <a:r>
                        <a:rPr lang="en-US" altLang="zh-TW" sz="600" b="0" kern="100" dirty="0">
                          <a:solidFill>
                            <a:schemeClr val="accent5"/>
                          </a:solidFill>
                          <a:effectLst/>
                          <a:latin typeface="+mn-lt"/>
                          <a:ea typeface="新細明體"/>
                          <a:cs typeface="Verdana" panose="020B0604030504040204" pitchFamily="34" charset="0"/>
                        </a:rPr>
                        <a:t>USB</a:t>
                      </a:r>
                      <a:r>
                        <a:rPr lang="en-US" altLang="zh-TW" sz="600" b="0" kern="100" baseline="0" dirty="0">
                          <a:solidFill>
                            <a:schemeClr val="accent5"/>
                          </a:solidFill>
                          <a:effectLst/>
                          <a:latin typeface="+mn-lt"/>
                          <a:ea typeface="新細明體"/>
                          <a:cs typeface="Verdana" panose="020B0604030504040204" pitchFamily="34" charset="0"/>
                        </a:rPr>
                        <a:t> </a:t>
                      </a:r>
                      <a:r>
                        <a:rPr lang="en-US" altLang="zh-TW" sz="600" b="0" kern="100" dirty="0">
                          <a:solidFill>
                            <a:schemeClr val="accent5"/>
                          </a:solidFill>
                          <a:effectLst/>
                          <a:latin typeface="+mn-lt"/>
                          <a:ea typeface="新細明體"/>
                          <a:cs typeface="Verdana" panose="020B0604030504040204" pitchFamily="34" charset="0"/>
                        </a:rPr>
                        <a:t>Ports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3">
                  <a:txBody>
                    <a:bodyPr/>
                    <a:lstStyle/>
                    <a:p>
                      <a:r>
                        <a:rPr lang="en-US" sz="600" dirty="0">
                          <a:solidFill>
                            <a:schemeClr val="accent5"/>
                          </a:solidFill>
                          <a:latin typeface="+mn-lt"/>
                        </a:rPr>
                        <a:t>2 x USB 3.2 Gen 1 Type A</a:t>
                      </a: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10"/>
                  </a:ext>
                </a:extLst>
              </a:tr>
              <a:tr h="156031">
                <a:tc vMerge="1">
                  <a:txBody>
                    <a:bodyPr/>
                    <a:lstStyle/>
                    <a:p>
                      <a:endParaRPr lang="en-US"/>
                    </a:p>
                  </a:txBody>
                  <a:tcPr/>
                </a:tc>
                <a:tc>
                  <a:txBody>
                    <a:bodyPr/>
                    <a:lstStyle/>
                    <a:p>
                      <a:pPr>
                        <a:lnSpc>
                          <a:spcPct val="75000"/>
                        </a:lnSpc>
                        <a:spcAft>
                          <a:spcPts val="0"/>
                        </a:spcAft>
                      </a:pPr>
                      <a:r>
                        <a:rPr lang="en-US" altLang="zh-TW" sz="600" b="0" kern="100" dirty="0">
                          <a:solidFill>
                            <a:schemeClr val="accent5"/>
                          </a:solidFill>
                          <a:effectLst/>
                          <a:latin typeface="+mn-lt"/>
                          <a:ea typeface="新細明體"/>
                          <a:cs typeface="Verdana" panose="020B0604030504040204" pitchFamily="34" charset="0"/>
                        </a:rPr>
                        <a:t>Audio In / Out</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3">
                  <a:txBody>
                    <a:bodyPr/>
                    <a:lstStyle/>
                    <a:p>
                      <a:r>
                        <a:rPr lang="en-US" sz="600" dirty="0">
                          <a:solidFill>
                            <a:schemeClr val="accent5"/>
                          </a:solidFill>
                          <a:latin typeface="+mn-lt"/>
                        </a:rPr>
                        <a:t>1 x 3.5mm Headset Jack (Audio + </a:t>
                      </a:r>
                      <a:r>
                        <a:rPr lang="en-US" sz="600" dirty="0" err="1">
                          <a:solidFill>
                            <a:schemeClr val="accent5"/>
                          </a:solidFill>
                          <a:latin typeface="+mn-lt"/>
                        </a:rPr>
                        <a:t>Mic</a:t>
                      </a:r>
                      <a:r>
                        <a:rPr lang="en-US" sz="600" dirty="0">
                          <a:solidFill>
                            <a:schemeClr val="accent5"/>
                          </a:solidFill>
                          <a:latin typeface="+mn-lt"/>
                        </a:rPr>
                        <a:t>)</a:t>
                      </a: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16"/>
                  </a:ext>
                </a:extLst>
              </a:tr>
              <a:tr h="156031">
                <a:tc rowSpan="3">
                  <a:txBody>
                    <a:bodyPr/>
                    <a:lstStyle/>
                    <a:p>
                      <a:pPr>
                        <a:lnSpc>
                          <a:spcPct val="100000"/>
                        </a:lnSpc>
                        <a:spcAft>
                          <a:spcPts val="0"/>
                        </a:spcAft>
                      </a:pPr>
                      <a:r>
                        <a:rPr lang="en-US" sz="600" kern="100" dirty="0">
                          <a:solidFill>
                            <a:schemeClr val="accent5"/>
                          </a:solidFill>
                          <a:effectLst/>
                          <a:latin typeface="+mn-lt"/>
                        </a:rPr>
                        <a:t>Pre-installed Fan(s)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Top</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3">
                  <a:txBody>
                    <a:bodyPr/>
                    <a:lstStyle/>
                    <a:p>
                      <a:r>
                        <a:rPr lang="en-US" sz="600" dirty="0">
                          <a:solidFill>
                            <a:schemeClr val="accent5"/>
                          </a:solidFill>
                        </a:rPr>
                        <a:t>N/A</a:t>
                      </a: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12"/>
                  </a:ext>
                </a:extLst>
              </a:tr>
              <a:tr h="156031">
                <a:tc vMerge="1">
                  <a:txBody>
                    <a:bodyPr/>
                    <a:lstStyle/>
                    <a:p>
                      <a:endParaRPr 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Front</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3">
                  <a:txBody>
                    <a:bodyPr/>
                    <a:lstStyle/>
                    <a:p>
                      <a:r>
                        <a:rPr lang="en-US" sz="600" dirty="0">
                          <a:solidFill>
                            <a:schemeClr val="accent5"/>
                          </a:solidFill>
                        </a:rPr>
                        <a:t>N/A</a:t>
                      </a: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18"/>
                  </a:ext>
                </a:extLst>
              </a:tr>
              <a:tr h="156031">
                <a:tc vMerge="1">
                  <a:txBody>
                    <a:bodyPr/>
                    <a:lstStyle/>
                    <a:p>
                      <a:endParaRPr 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Rear</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3">
                  <a:txBody>
                    <a:bodyPr/>
                    <a:lstStyle/>
                    <a:p>
                      <a:r>
                        <a:rPr lang="en-US" sz="600" baseline="0" dirty="0">
                          <a:solidFill>
                            <a:schemeClr val="accent5"/>
                          </a:solidFill>
                        </a:rPr>
                        <a:t>1 x 120mm</a:t>
                      </a:r>
                      <a:endParaRPr lang="en-US" sz="600" dirty="0">
                        <a:solidFill>
                          <a:schemeClr val="accent5"/>
                        </a:solidFill>
                      </a:endParaRP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25"/>
                  </a:ext>
                </a:extLst>
              </a:tr>
              <a:tr h="182036">
                <a:tc rowSpan="3">
                  <a:txBody>
                    <a:bodyPr/>
                    <a:lstStyle/>
                    <a:p>
                      <a:pPr>
                        <a:lnSpc>
                          <a:spcPct val="100000"/>
                        </a:lnSpc>
                        <a:spcAft>
                          <a:spcPts val="0"/>
                        </a:spcAft>
                      </a:pPr>
                      <a:r>
                        <a:rPr lang="en-US" sz="600" kern="100" dirty="0">
                          <a:solidFill>
                            <a:schemeClr val="accent5"/>
                          </a:solidFill>
                          <a:effectLst/>
                          <a:latin typeface="+mn-lt"/>
                        </a:rPr>
                        <a:t>Fan Support</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r>
                        <a:rPr lang="en-US" sz="600" dirty="0">
                          <a:solidFill>
                            <a:schemeClr val="accent5"/>
                          </a:solidFill>
                          <a:latin typeface="+mn-lt"/>
                        </a:rPr>
                        <a:t>Top</a:t>
                      </a:r>
                    </a:p>
                  </a:txBody>
                  <a:tcPr marL="45958" marR="45958" marT="0" marB="0" anchor="ctr">
                    <a:solidFill>
                      <a:srgbClr val="EAEAEA"/>
                    </a:solidFill>
                  </a:tcPr>
                </a:tc>
                <a:tc gridSpan="2">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600" dirty="0">
                          <a:solidFill>
                            <a:schemeClr val="accent5"/>
                          </a:solidFill>
                          <a:latin typeface="+mn-lt"/>
                        </a:rPr>
                        <a:t>2 x 120mm,</a:t>
                      </a:r>
                      <a:r>
                        <a:rPr lang="en-US" sz="600" baseline="0" dirty="0">
                          <a:solidFill>
                            <a:schemeClr val="accent5"/>
                          </a:solidFill>
                          <a:latin typeface="+mn-lt"/>
                        </a:rPr>
                        <a:t> </a:t>
                      </a:r>
                      <a:r>
                        <a:rPr lang="en-US" sz="600" dirty="0">
                          <a:solidFill>
                            <a:schemeClr val="accent5"/>
                          </a:solidFill>
                          <a:latin typeface="+mn-lt"/>
                        </a:rPr>
                        <a:t>2 x 140mm</a:t>
                      </a:r>
                      <a:endParaRPr lang="en-US" altLang="zh-TW" sz="600" dirty="0">
                        <a:solidFill>
                          <a:schemeClr val="accent5"/>
                        </a:solidFill>
                      </a:endParaRPr>
                    </a:p>
                  </a:txBody>
                  <a:tcPr marL="45958" marR="45958" marT="0" marB="0" anchor="ctr">
                    <a:solidFill>
                      <a:srgbClr val="EAEAEA"/>
                    </a:solidFill>
                  </a:tcPr>
                </a:tc>
                <a:tc hMerge="1">
                  <a:txBody>
                    <a:bodyPr/>
                    <a:lstStyle/>
                    <a:p>
                      <a:endParaRPr lang="en-US" sz="700" dirty="0">
                        <a:solidFill>
                          <a:schemeClr val="tx2"/>
                        </a:solidFill>
                        <a:latin typeface="+mn-lt"/>
                      </a:endParaRPr>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dirty="0">
                          <a:solidFill>
                            <a:schemeClr val="accent5"/>
                          </a:solidFill>
                          <a:latin typeface="+mn-lt"/>
                        </a:rPr>
                        <a:t>2 x 120mm,</a:t>
                      </a:r>
                      <a:r>
                        <a:rPr lang="en-US" altLang="zh-TW" sz="600" baseline="0" dirty="0">
                          <a:solidFill>
                            <a:schemeClr val="accent5"/>
                          </a:solidFill>
                          <a:latin typeface="+mn-lt"/>
                        </a:rPr>
                        <a:t> </a:t>
                      </a:r>
                      <a:r>
                        <a:rPr lang="en-US" altLang="zh-TW" sz="600" dirty="0">
                          <a:solidFill>
                            <a:schemeClr val="accent5"/>
                          </a:solidFill>
                          <a:latin typeface="+mn-lt"/>
                        </a:rPr>
                        <a:t>2 x 140mm</a:t>
                      </a:r>
                      <a:endParaRPr lang="en-US" altLang="zh-TW" sz="600" dirty="0">
                        <a:solidFill>
                          <a:schemeClr val="accent5"/>
                        </a:solidFill>
                      </a:endParaRPr>
                    </a:p>
                  </a:txBody>
                  <a:tcPr marL="45958" marR="45958" marT="0" marB="0" anchor="ctr">
                    <a:solidFill>
                      <a:srgbClr val="EAEAEA"/>
                    </a:solidFill>
                  </a:tcPr>
                </a:tc>
                <a:extLst>
                  <a:ext uri="{0D108BD9-81ED-4DB2-BD59-A6C34878D82A}">
                    <a16:rowId xmlns:a16="http://schemas.microsoft.com/office/drawing/2014/main" val="10014"/>
                  </a:ext>
                </a:extLst>
              </a:tr>
              <a:tr h="280632">
                <a:tc vMerge="1">
                  <a:txBody>
                    <a:bodyPr/>
                    <a:lstStyle/>
                    <a:p>
                      <a:endParaRPr lang="en-US"/>
                    </a:p>
                  </a:txBody>
                  <a:tcPr/>
                </a:tc>
                <a:tc>
                  <a:txBody>
                    <a:bodyPr/>
                    <a:lstStyle/>
                    <a:p>
                      <a:r>
                        <a:rPr lang="en-US" sz="600" dirty="0">
                          <a:solidFill>
                            <a:schemeClr val="accent5"/>
                          </a:solidFill>
                          <a:latin typeface="+mn-lt"/>
                        </a:rPr>
                        <a:t>Front</a:t>
                      </a:r>
                    </a:p>
                  </a:txBody>
                  <a:tcPr marL="45958" marR="45958" marT="0" marB="0" anchor="ctr">
                    <a:solidFill>
                      <a:srgbClr val="EAEAEA"/>
                    </a:solidFill>
                  </a:tcPr>
                </a:tc>
                <a:tc gridSpan="2">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dirty="0">
                          <a:solidFill>
                            <a:schemeClr val="accent5"/>
                          </a:solidFill>
                          <a:latin typeface="+mn-lt"/>
                        </a:rPr>
                        <a:t>3 x 120mm,</a:t>
                      </a:r>
                      <a:r>
                        <a:rPr lang="en-US" altLang="zh-TW" sz="600" baseline="0" dirty="0">
                          <a:solidFill>
                            <a:schemeClr val="accent5"/>
                          </a:solidFill>
                          <a:latin typeface="+mn-lt"/>
                        </a:rPr>
                        <a:t> </a:t>
                      </a:r>
                      <a:r>
                        <a:rPr lang="en-US" altLang="zh-TW" sz="600" dirty="0">
                          <a:solidFill>
                            <a:schemeClr val="accent5"/>
                          </a:solidFill>
                          <a:latin typeface="+mn-lt"/>
                        </a:rPr>
                        <a:t>2 x 140mm</a:t>
                      </a:r>
                      <a:endParaRPr lang="en-US" altLang="zh-TW" sz="600" dirty="0">
                        <a:solidFill>
                          <a:schemeClr val="accent5"/>
                        </a:solidFill>
                      </a:endParaRPr>
                    </a:p>
                  </a:txBody>
                  <a:tcPr marL="45958" marR="45958" marT="0" marB="0" anchor="ctr">
                    <a:solidFill>
                      <a:srgbClr val="EAEAEA"/>
                    </a:solidFill>
                  </a:tcPr>
                </a:tc>
                <a:tc hMerge="1">
                  <a:txBody>
                    <a:bodyPr/>
                    <a:lstStyle/>
                    <a:p>
                      <a:endParaRPr lang="en-US" sz="700" dirty="0">
                        <a:solidFill>
                          <a:schemeClr val="tx2"/>
                        </a:solidFill>
                        <a:latin typeface="+mn-lt"/>
                      </a:endParaRPr>
                    </a:p>
                  </a:txBody>
                  <a:tcPr/>
                </a:tc>
                <a:tc>
                  <a:txBody>
                    <a:bodyPr/>
                    <a:lstStyle/>
                    <a:p>
                      <a:r>
                        <a:rPr lang="en-US" sz="600" dirty="0">
                          <a:solidFill>
                            <a:schemeClr val="accent5"/>
                          </a:solidFill>
                          <a:latin typeface="+mn-lt"/>
                        </a:rPr>
                        <a:t>2 x 120mm,</a:t>
                      </a:r>
                      <a:r>
                        <a:rPr lang="en-US" sz="600" baseline="0" dirty="0">
                          <a:solidFill>
                            <a:schemeClr val="accent5"/>
                          </a:solidFill>
                          <a:latin typeface="+mn-lt"/>
                        </a:rPr>
                        <a:t> </a:t>
                      </a:r>
                      <a:r>
                        <a:rPr lang="en-US" sz="600" dirty="0">
                          <a:solidFill>
                            <a:schemeClr val="accent5"/>
                          </a:solidFill>
                          <a:latin typeface="+mn-lt"/>
                        </a:rPr>
                        <a:t>2 x 140mm ,</a:t>
                      </a:r>
                      <a:r>
                        <a:rPr lang="en-US" sz="600" baseline="0" dirty="0">
                          <a:solidFill>
                            <a:schemeClr val="accent5"/>
                          </a:solidFill>
                          <a:latin typeface="+mn-lt"/>
                        </a:rPr>
                        <a:t> </a:t>
                      </a:r>
                      <a:r>
                        <a:rPr lang="en-US" sz="600" dirty="0">
                          <a:solidFill>
                            <a:schemeClr val="accent5"/>
                          </a:solidFill>
                          <a:latin typeface="+mn-lt"/>
                        </a:rPr>
                        <a:t>3 x 120mm(Remove ODD bracket)</a:t>
                      </a:r>
                      <a:endParaRPr lang="en-US" altLang="zh-TW" sz="600" kern="1200" dirty="0">
                        <a:solidFill>
                          <a:schemeClr val="accent5"/>
                        </a:solidFill>
                        <a:effectLst/>
                        <a:latin typeface="+mn-lt"/>
                        <a:ea typeface="+mn-ea"/>
                        <a:cs typeface="+mn-cs"/>
                      </a:endParaRPr>
                    </a:p>
                  </a:txBody>
                  <a:tcPr marL="45958" marR="45958" marT="0" marB="0" anchor="ctr">
                    <a:solidFill>
                      <a:srgbClr val="EAEAEA"/>
                    </a:solidFill>
                  </a:tcPr>
                </a:tc>
                <a:extLst>
                  <a:ext uri="{0D108BD9-81ED-4DB2-BD59-A6C34878D82A}">
                    <a16:rowId xmlns:a16="http://schemas.microsoft.com/office/drawing/2014/main" val="10026"/>
                  </a:ext>
                </a:extLst>
              </a:tr>
              <a:tr h="156031">
                <a:tc vMerge="1">
                  <a:txBody>
                    <a:bodyPr/>
                    <a:lstStyle/>
                    <a:p>
                      <a:endParaRPr lang="en-US"/>
                    </a:p>
                  </a:txBody>
                  <a:tcPr/>
                </a:tc>
                <a:tc>
                  <a:txBody>
                    <a:bodyPr/>
                    <a:lstStyle/>
                    <a:p>
                      <a:r>
                        <a:rPr lang="en-US" sz="600" dirty="0">
                          <a:solidFill>
                            <a:schemeClr val="accent5"/>
                          </a:solidFill>
                          <a:latin typeface="+mn-lt"/>
                        </a:rPr>
                        <a:t>Rear</a:t>
                      </a:r>
                    </a:p>
                  </a:txBody>
                  <a:tcPr marL="45958" marR="45958" marT="0" marB="0" anchor="ctr">
                    <a:solidFill>
                      <a:srgbClr val="EAEAEA"/>
                    </a:solidFill>
                  </a:tcPr>
                </a:tc>
                <a:tc gridSpan="3">
                  <a:txBody>
                    <a:bodyPr/>
                    <a:lstStyle/>
                    <a:p>
                      <a:r>
                        <a:rPr lang="en-US" altLang="zh-TW" sz="600" baseline="0" dirty="0">
                          <a:solidFill>
                            <a:schemeClr val="accent5"/>
                          </a:solidFill>
                        </a:rPr>
                        <a:t>1 x 120mm</a:t>
                      </a:r>
                      <a:endParaRPr lang="en-US" altLang="zh-TW" sz="600" dirty="0">
                        <a:solidFill>
                          <a:schemeClr val="accent5"/>
                        </a:solidFill>
                      </a:endParaRP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27"/>
                  </a:ext>
                </a:extLst>
              </a:tr>
              <a:tr h="280632">
                <a:tc rowSpan="3">
                  <a:txBody>
                    <a:bodyPr/>
                    <a:lstStyle/>
                    <a:p>
                      <a:pPr>
                        <a:lnSpc>
                          <a:spcPct val="100000"/>
                        </a:lnSpc>
                        <a:spcAft>
                          <a:spcPts val="0"/>
                        </a:spcAft>
                      </a:pPr>
                      <a:r>
                        <a:rPr lang="en-US" sz="600" kern="100" dirty="0">
                          <a:solidFill>
                            <a:schemeClr val="accent5"/>
                          </a:solidFill>
                          <a:effectLst/>
                          <a:latin typeface="+mn-lt"/>
                        </a:rPr>
                        <a:t>Radiator Support</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r>
                        <a:rPr lang="en-US" sz="600" dirty="0">
                          <a:solidFill>
                            <a:schemeClr val="accent5"/>
                          </a:solidFill>
                          <a:latin typeface="+mn-lt"/>
                        </a:rPr>
                        <a:t>Top</a:t>
                      </a:r>
                    </a:p>
                  </a:txBody>
                  <a:tcPr marL="45958" marR="45958" marT="0" marB="0" anchor="ctr">
                    <a:solidFill>
                      <a:srgbClr val="D1D1D2"/>
                    </a:solidFill>
                  </a:tcPr>
                </a:tc>
                <a:tc gridSpan="2">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120/240 (RAM height limit 32mm; install RAM first, then install radiator)</a:t>
                      </a:r>
                    </a:p>
                  </a:txBody>
                  <a:tcPr marL="45958" marR="45958" marT="0" marB="0" anchor="ctr">
                    <a:solidFill>
                      <a:srgbClr val="D1D1D2"/>
                    </a:solidFill>
                  </a:tcPr>
                </a:tc>
                <a:tc hMerge="1">
                  <a:txBody>
                    <a:bodyPr/>
                    <a:lstStyle/>
                    <a:p>
                      <a:pPr marL="0" marR="0" indent="0" algn="l" defTabSz="417899" rtl="0" eaLnBrk="1" fontAlgn="auto" latinLnBrk="0" hangingPunct="1">
                        <a:lnSpc>
                          <a:spcPct val="100000"/>
                        </a:lnSpc>
                        <a:spcBef>
                          <a:spcPts val="0"/>
                        </a:spcBef>
                        <a:spcAft>
                          <a:spcPts val="0"/>
                        </a:spcAft>
                        <a:buClrTx/>
                        <a:buSzTx/>
                        <a:buFontTx/>
                        <a:buNone/>
                        <a:tabLst/>
                        <a:defRPr/>
                      </a:pPr>
                      <a:endParaRPr lang="en-US" altLang="zh-TW" sz="7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600" b="0" kern="100" dirty="0">
                          <a:solidFill>
                            <a:schemeClr val="accent5"/>
                          </a:solidFill>
                          <a:effectLst/>
                          <a:latin typeface="+mn-lt"/>
                          <a:ea typeface="新細明體"/>
                          <a:cs typeface="Verdana" panose="020B0604030504040204" pitchFamily="34" charset="0"/>
                        </a:rPr>
                        <a:t>120/240 (RAM height limit 32mm; install RAM first, then install radiator)</a:t>
                      </a:r>
                    </a:p>
                  </a:txBody>
                  <a:tcPr marL="45958" marR="45958" marT="0" marB="0" anchor="ctr">
                    <a:solidFill>
                      <a:srgbClr val="D1D1D2"/>
                    </a:solidFill>
                  </a:tcPr>
                </a:tc>
                <a:extLst>
                  <a:ext uri="{0D108BD9-81ED-4DB2-BD59-A6C34878D82A}">
                    <a16:rowId xmlns:a16="http://schemas.microsoft.com/office/drawing/2014/main" val="10017"/>
                  </a:ext>
                </a:extLst>
              </a:tr>
              <a:tr h="374177">
                <a:tc vMerge="1">
                  <a:txBody>
                    <a:bodyPr/>
                    <a:lstStyle/>
                    <a:p>
                      <a:endParaRPr lang="en-US"/>
                    </a:p>
                  </a:txBody>
                  <a:tcPr/>
                </a:tc>
                <a:tc>
                  <a:txBody>
                    <a:bodyPr/>
                    <a:lstStyle/>
                    <a:p>
                      <a:r>
                        <a:rPr lang="en-US" sz="600" dirty="0">
                          <a:solidFill>
                            <a:schemeClr val="accent5"/>
                          </a:solidFill>
                          <a:latin typeface="+mn-lt"/>
                        </a:rPr>
                        <a:t>Front</a:t>
                      </a:r>
                    </a:p>
                  </a:txBody>
                  <a:tcPr marL="45958" marR="45958" marT="0" marB="0" anchor="ctr">
                    <a:solidFill>
                      <a:srgbClr val="D1D1D2"/>
                    </a:solidFill>
                  </a:tcPr>
                </a:tc>
                <a:tc gridSpan="2">
                  <a:txBody>
                    <a:bodyPr/>
                    <a:lstStyle/>
                    <a:p>
                      <a:pPr>
                        <a:lnSpc>
                          <a:spcPct val="100000"/>
                        </a:lnSpc>
                        <a:spcAft>
                          <a:spcPts val="0"/>
                        </a:spcAft>
                      </a:pPr>
                      <a:r>
                        <a:rPr lang="en-US" altLang="zh-TW" sz="600" kern="100" dirty="0">
                          <a:solidFill>
                            <a:schemeClr val="accent5"/>
                          </a:solidFill>
                          <a:effectLst/>
                        </a:rPr>
                        <a:t>120 / 140 / 240 / 280mm </a:t>
                      </a:r>
                    </a:p>
                  </a:txBody>
                  <a:tcPr marL="45958" marR="45958" marT="0" marB="0" anchor="ctr">
                    <a:solidFill>
                      <a:srgbClr val="D1D1D2"/>
                    </a:solidFill>
                  </a:tcPr>
                </a:tc>
                <a:tc hMerge="1">
                  <a:txBody>
                    <a:bodyPr/>
                    <a:lstStyle/>
                    <a:p>
                      <a:pPr>
                        <a:lnSpc>
                          <a:spcPct val="100000"/>
                        </a:lnSpc>
                        <a:spcAft>
                          <a:spcPts val="0"/>
                        </a:spcAft>
                      </a:pPr>
                      <a:endParaRPr lang="en-US" altLang="zh-TW" sz="700" kern="100" dirty="0">
                        <a:solidFill>
                          <a:srgbClr val="FF0000"/>
                        </a:solidFill>
                        <a:effectLst/>
                      </a:endParaRPr>
                    </a:p>
                  </a:txBody>
                  <a:tcPr marL="45958" marR="45958" marT="0" marB="0" anchor="ctr">
                    <a:solidFill>
                      <a:srgbClr val="D1D1D2"/>
                    </a:solidFill>
                  </a:tcPr>
                </a:tc>
                <a:tc>
                  <a:txBody>
                    <a:bodyPr/>
                    <a:lstStyle/>
                    <a:p>
                      <a:pPr>
                        <a:lnSpc>
                          <a:spcPct val="100000"/>
                        </a:lnSpc>
                        <a:spcAft>
                          <a:spcPts val="0"/>
                        </a:spcAft>
                      </a:pPr>
                      <a:r>
                        <a:rPr lang="en-US" altLang="zh-TW" sz="600" kern="100" dirty="0">
                          <a:solidFill>
                            <a:schemeClr val="accent5"/>
                          </a:solidFill>
                          <a:effectLst/>
                        </a:rPr>
                        <a:t>120/140/240/280/360mm (Remove &amp; reinstall ODD bracket to mount 360mm radiator)</a:t>
                      </a:r>
                    </a:p>
                  </a:txBody>
                  <a:tcPr marL="45958" marR="45958" marT="0" marB="0" anchor="ctr">
                    <a:solidFill>
                      <a:srgbClr val="D1D1D2"/>
                    </a:solidFill>
                  </a:tcPr>
                </a:tc>
                <a:extLst>
                  <a:ext uri="{0D108BD9-81ED-4DB2-BD59-A6C34878D82A}">
                    <a16:rowId xmlns:a16="http://schemas.microsoft.com/office/drawing/2014/main" val="10028"/>
                  </a:ext>
                </a:extLst>
              </a:tr>
              <a:tr h="156031">
                <a:tc vMerge="1">
                  <a:txBody>
                    <a:bodyPr/>
                    <a:lstStyle/>
                    <a:p>
                      <a:endParaRPr lang="en-US"/>
                    </a:p>
                  </a:txBody>
                  <a:tcPr/>
                </a:tc>
                <a:tc>
                  <a:txBody>
                    <a:bodyPr/>
                    <a:lstStyle/>
                    <a:p>
                      <a:r>
                        <a:rPr lang="en-US" sz="600" dirty="0">
                          <a:solidFill>
                            <a:schemeClr val="accent5"/>
                          </a:solidFill>
                          <a:latin typeface="+mn-lt"/>
                        </a:rPr>
                        <a:t>Rear</a:t>
                      </a:r>
                    </a:p>
                  </a:txBody>
                  <a:tcPr marL="45958" marR="45958" marT="0" marB="0" anchor="ctr">
                    <a:solidFill>
                      <a:srgbClr val="D1D1D2"/>
                    </a:solidFill>
                  </a:tcPr>
                </a:tc>
                <a:tc gridSpan="3">
                  <a:txBody>
                    <a:bodyPr/>
                    <a:lstStyle/>
                    <a:p>
                      <a:pPr>
                        <a:lnSpc>
                          <a:spcPct val="100000"/>
                        </a:lnSpc>
                        <a:spcAft>
                          <a:spcPts val="0"/>
                        </a:spcAft>
                      </a:pPr>
                      <a:r>
                        <a:rPr lang="en-US" sz="600" kern="100" dirty="0">
                          <a:solidFill>
                            <a:schemeClr val="accent5"/>
                          </a:solidFill>
                          <a:effectLst/>
                        </a:rPr>
                        <a:t>120mm</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29"/>
                  </a:ext>
                </a:extLst>
              </a:tr>
              <a:tr h="128780">
                <a:tc rowSpan="3">
                  <a:txBody>
                    <a:bodyPr/>
                    <a:lstStyle/>
                    <a:p>
                      <a:pPr>
                        <a:lnSpc>
                          <a:spcPct val="100000"/>
                        </a:lnSpc>
                        <a:spcAft>
                          <a:spcPts val="0"/>
                        </a:spcAft>
                      </a:pPr>
                      <a:r>
                        <a:rPr lang="en-US" sz="600" kern="100" dirty="0">
                          <a:solidFill>
                            <a:schemeClr val="accent5"/>
                          </a:solidFill>
                          <a:effectLst/>
                          <a:latin typeface="+mn-lt"/>
                        </a:rPr>
                        <a:t>Clearances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sz="600" kern="100" dirty="0">
                          <a:solidFill>
                            <a:schemeClr val="accent5"/>
                          </a:solidFill>
                          <a:effectLst/>
                          <a:latin typeface="+mn-lt"/>
                        </a:rPr>
                        <a:t>CPU Cooler</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3">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161mm</a:t>
                      </a: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19"/>
                  </a:ext>
                </a:extLst>
              </a:tr>
              <a:tr h="117515">
                <a:tc vMerge="1">
                  <a:txBody>
                    <a:bodyPr/>
                    <a:lstStyle/>
                    <a:p>
                      <a:endParaRPr lang="zh-TW" altLang="en-US"/>
                    </a:p>
                  </a:txBody>
                  <a:tcPr/>
                </a:tc>
                <a:tc>
                  <a:txBody>
                    <a:bodyPr/>
                    <a:lstStyle/>
                    <a:p>
                      <a:pPr>
                        <a:lnSpc>
                          <a:spcPct val="100000"/>
                        </a:lnSpc>
                        <a:spcAft>
                          <a:spcPts val="0"/>
                        </a:spcAft>
                      </a:pPr>
                      <a:r>
                        <a:rPr lang="en-US" sz="600" kern="100" dirty="0">
                          <a:solidFill>
                            <a:schemeClr val="accent5"/>
                          </a:solidFill>
                          <a:effectLst/>
                          <a:latin typeface="+mn-lt"/>
                        </a:rPr>
                        <a:t>Power Supply</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160mm</a:t>
                      </a:r>
                    </a:p>
                  </a:txBody>
                  <a:tcPr marL="45958" marR="45958" marT="0" marB="0" anchor="ctr">
                    <a:solidFill>
                      <a:srgbClr val="EAEAEA"/>
                    </a:solidFill>
                  </a:tcPr>
                </a:tc>
                <a:tc hMerge="1">
                  <a:txBody>
                    <a:bodyPr/>
                    <a:lstStyle/>
                    <a:p>
                      <a:endParaRPr lang="zh-TW" altLang="en-US"/>
                    </a:p>
                  </a:txBody>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180mm</a:t>
                      </a:r>
                    </a:p>
                  </a:txBody>
                  <a:tcPr marL="45958" marR="45958" marT="0" marB="0" anchor="ctr">
                    <a:solidFill>
                      <a:srgbClr val="EAEAEA"/>
                    </a:solidFill>
                  </a:tcPr>
                </a:tc>
                <a:extLst>
                  <a:ext uri="{0D108BD9-81ED-4DB2-BD59-A6C34878D82A}">
                    <a16:rowId xmlns:a16="http://schemas.microsoft.com/office/drawing/2014/main" val="10020"/>
                  </a:ext>
                </a:extLst>
              </a:tr>
              <a:tr h="187088">
                <a:tc vMerge="1">
                  <a:txBody>
                    <a:bodyPr/>
                    <a:lstStyle/>
                    <a:p>
                      <a:endParaRPr lang="zh-TW" altLang="en-US"/>
                    </a:p>
                  </a:txBody>
                  <a:tcPr/>
                </a:tc>
                <a:tc>
                  <a:txBody>
                    <a:bodyPr/>
                    <a:lstStyle/>
                    <a:p>
                      <a:pPr algn="just">
                        <a:lnSpc>
                          <a:spcPct val="100000"/>
                        </a:lnSpc>
                        <a:spcAft>
                          <a:spcPts val="0"/>
                        </a:spcAft>
                      </a:pPr>
                      <a:r>
                        <a:rPr lang="en-US" sz="600" kern="100" dirty="0">
                          <a:solidFill>
                            <a:schemeClr val="accent5"/>
                          </a:solidFill>
                          <a:effectLst/>
                          <a:latin typeface="+mn-lt"/>
                        </a:rPr>
                        <a:t>Graphics Card</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gridSpan="2">
                  <a:txBody>
                    <a:bodyPr/>
                    <a:lstStyle/>
                    <a:p>
                      <a:pPr algn="l">
                        <a:lnSpc>
                          <a:spcPct val="100000"/>
                        </a:lnSpc>
                        <a:spcBef>
                          <a:spcPts val="120"/>
                        </a:spcBef>
                        <a:spcAft>
                          <a:spcPts val="0"/>
                        </a:spcAft>
                      </a:pPr>
                      <a:r>
                        <a:rPr lang="en-US" altLang="zh-TW" sz="600" b="0" kern="100" dirty="0">
                          <a:solidFill>
                            <a:schemeClr val="accent5"/>
                          </a:solidFill>
                          <a:effectLst/>
                          <a:latin typeface="+mn-lt"/>
                          <a:ea typeface="新細明體"/>
                          <a:cs typeface="Verdana" panose="020B0604030504040204" pitchFamily="34" charset="0"/>
                        </a:rPr>
                        <a:t>350mm (w/o front fans &amp; radiator)</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a:txBody>
                    <a:bodyPr/>
                    <a:lstStyle/>
                    <a:p>
                      <a:pPr algn="l">
                        <a:lnSpc>
                          <a:spcPct val="100000"/>
                        </a:lnSpc>
                        <a:spcBef>
                          <a:spcPts val="120"/>
                        </a:spcBef>
                        <a:spcAft>
                          <a:spcPts val="0"/>
                        </a:spcAft>
                      </a:pPr>
                      <a:r>
                        <a:rPr lang="en-US" altLang="zh-TW" sz="600" b="0" kern="100" dirty="0">
                          <a:solidFill>
                            <a:schemeClr val="accent5"/>
                          </a:solidFill>
                          <a:effectLst/>
                          <a:latin typeface="+mn-lt"/>
                          <a:ea typeface="新細明體"/>
                          <a:cs typeface="Verdana" panose="020B0604030504040204" pitchFamily="34" charset="0"/>
                        </a:rPr>
                        <a:t>400mm (w/o front fans &amp; radiator)</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21"/>
                  </a:ext>
                </a:extLst>
              </a:tr>
              <a:tr h="156031">
                <a:tc>
                  <a:txBody>
                    <a:bodyPr/>
                    <a:lstStyle/>
                    <a:p>
                      <a:pPr>
                        <a:lnSpc>
                          <a:spcPct val="100000"/>
                        </a:lnSpc>
                        <a:spcAft>
                          <a:spcPts val="0"/>
                        </a:spcAft>
                      </a:pPr>
                      <a:r>
                        <a:rPr lang="en-US" sz="600" kern="100" dirty="0">
                          <a:solidFill>
                            <a:schemeClr val="accent5"/>
                          </a:solidFill>
                          <a:effectLst/>
                          <a:latin typeface="+mn-lt"/>
                        </a:rPr>
                        <a:t>Cable</a:t>
                      </a:r>
                      <a:r>
                        <a:rPr lang="en-US" sz="600" kern="100" baseline="0" dirty="0">
                          <a:solidFill>
                            <a:schemeClr val="accent5"/>
                          </a:solidFill>
                          <a:effectLst/>
                          <a:latin typeface="+mn-lt"/>
                        </a:rPr>
                        <a:t> </a:t>
                      </a:r>
                      <a:r>
                        <a:rPr lang="en-US" sz="600" kern="100" dirty="0">
                          <a:solidFill>
                            <a:schemeClr val="accent5"/>
                          </a:solidFill>
                          <a:effectLst/>
                          <a:latin typeface="+mn-lt"/>
                        </a:rPr>
                        <a:t>Routing </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a:txBody>
                    <a:bodyPr/>
                    <a:lstStyle/>
                    <a:p>
                      <a:pPr>
                        <a:lnSpc>
                          <a:spcPct val="100000"/>
                        </a:lnSpc>
                        <a:spcAft>
                          <a:spcPts val="0"/>
                        </a:spcAft>
                      </a:pPr>
                      <a:r>
                        <a:rPr lang="en-US" sz="600" kern="100" dirty="0">
                          <a:solidFill>
                            <a:schemeClr val="accent5"/>
                          </a:solidFill>
                          <a:effectLst/>
                          <a:latin typeface="+mn-lt"/>
                        </a:rPr>
                        <a:t>Behind MB Tray</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gridSpan="3">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18.5mm</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22"/>
                  </a:ext>
                </a:extLst>
              </a:tr>
              <a:tr h="156031">
                <a:tc gridSpan="2">
                  <a:txBody>
                    <a:bodyPr/>
                    <a:lstStyle/>
                    <a:p>
                      <a:pPr>
                        <a:lnSpc>
                          <a:spcPct val="100000"/>
                        </a:lnSpc>
                        <a:spcAft>
                          <a:spcPts val="0"/>
                        </a:spcAft>
                      </a:pPr>
                      <a:r>
                        <a:rPr lang="en-US" sz="600" kern="100" dirty="0">
                          <a:solidFill>
                            <a:schemeClr val="accent5"/>
                          </a:solidFill>
                          <a:effectLst/>
                          <a:latin typeface="+mn-lt"/>
                        </a:rPr>
                        <a:t>Dust Filters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gridSpan="3">
                  <a:txBody>
                    <a:bodyPr/>
                    <a:lstStyle/>
                    <a:p>
                      <a:pPr>
                        <a:lnSpc>
                          <a:spcPct val="100000"/>
                        </a:lnSpc>
                        <a:spcAft>
                          <a:spcPts val="0"/>
                        </a:spcAft>
                      </a:pPr>
                      <a:r>
                        <a:rPr lang="en-US" sz="600" kern="100" dirty="0">
                          <a:solidFill>
                            <a:schemeClr val="accent5"/>
                          </a:solidFill>
                          <a:effectLst/>
                          <a:latin typeface="+mn-lt"/>
                        </a:rPr>
                        <a:t>Front, Top,</a:t>
                      </a:r>
                      <a:r>
                        <a:rPr lang="en-US" sz="600" kern="100" baseline="0" dirty="0">
                          <a:solidFill>
                            <a:schemeClr val="accent5"/>
                          </a:solidFill>
                          <a:effectLst/>
                          <a:latin typeface="+mn-lt"/>
                        </a:rPr>
                        <a:t> Bottom</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23"/>
                  </a:ext>
                </a:extLst>
              </a:tr>
              <a:tr h="156031">
                <a:tc gridSpan="2">
                  <a:txBody>
                    <a:bodyPr/>
                    <a:lstStyle/>
                    <a:p>
                      <a:pPr>
                        <a:lnSpc>
                          <a:spcPct val="100000"/>
                        </a:lnSpc>
                        <a:spcAft>
                          <a:spcPts val="0"/>
                        </a:spcAft>
                      </a:pPr>
                      <a:r>
                        <a:rPr lang="en-US" sz="600" kern="100" dirty="0">
                          <a:solidFill>
                            <a:schemeClr val="accent5"/>
                          </a:solidFill>
                          <a:effectLst/>
                          <a:latin typeface="+mn-lt"/>
                        </a:rPr>
                        <a:t>Power Supply Support</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gridSpan="3">
                  <a:txBody>
                    <a:bodyPr/>
                    <a:lstStyle/>
                    <a:p>
                      <a:pPr>
                        <a:lnSpc>
                          <a:spcPct val="100000"/>
                        </a:lnSpc>
                        <a:spcAft>
                          <a:spcPts val="0"/>
                        </a:spcAft>
                      </a:pPr>
                      <a:r>
                        <a:rPr lang="en-US" sz="600" kern="100" dirty="0">
                          <a:solidFill>
                            <a:schemeClr val="accent5"/>
                          </a:solidFill>
                          <a:effectLst/>
                          <a:latin typeface="+mn-lt"/>
                        </a:rPr>
                        <a:t>Bottom Mount, ATX</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D1D1D2"/>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24"/>
                  </a:ext>
                </a:extLst>
              </a:tr>
              <a:tr h="156031">
                <a:tc gridSpan="2">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Warranty</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gridSpan="3">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2 Years</a:t>
                      </a:r>
                      <a:endParaRPr lang="zh-TW" sz="600" b="0" kern="100" dirty="0">
                        <a:solidFill>
                          <a:schemeClr val="accent5"/>
                        </a:solidFill>
                        <a:effectLst/>
                        <a:latin typeface="+mn-lt"/>
                        <a:ea typeface="新細明體"/>
                        <a:cs typeface="Verdana" panose="020B0604030504040204" pitchFamily="34" charset="0"/>
                      </a:endParaRPr>
                    </a:p>
                  </a:txBody>
                  <a:tcPr marL="45958" marR="45958" marT="0" marB="0" anchor="ctr">
                    <a:solidFill>
                      <a:srgbClr val="EAEAEA"/>
                    </a:solidFill>
                  </a:tcPr>
                </a:tc>
                <a:tc hMerge="1">
                  <a:txBody>
                    <a:bodyPr/>
                    <a:lstStyle/>
                    <a:p>
                      <a:endParaRPr lang="zh-TW" altLang="en-US"/>
                    </a:p>
                  </a:txBody>
                  <a:tcPr/>
                </a:tc>
                <a:tc hMerge="1">
                  <a:txBody>
                    <a:bodyPr/>
                    <a:lstStyle/>
                    <a:p>
                      <a:endParaRPr lang="en-US"/>
                    </a:p>
                  </a:txBody>
                  <a:tcPr/>
                </a:tc>
                <a:extLst>
                  <a:ext uri="{0D108BD9-81ED-4DB2-BD59-A6C34878D82A}">
                    <a16:rowId xmlns:a16="http://schemas.microsoft.com/office/drawing/2014/main" val="1003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912597368"/>
              </p:ext>
            </p:extLst>
          </p:nvPr>
        </p:nvGraphicFramePr>
        <p:xfrm>
          <a:off x="110017" y="7939193"/>
          <a:ext cx="3166583" cy="1748893"/>
        </p:xfrm>
        <a:graphic>
          <a:graphicData uri="http://schemas.openxmlformats.org/drawingml/2006/table">
            <a:tbl>
              <a:tblPr bandRow="1">
                <a:tableStyleId>{073A0DAA-6AF3-43AB-8588-CEC1D06C72B9}</a:tableStyleId>
              </a:tblPr>
              <a:tblGrid>
                <a:gridCol w="904764">
                  <a:extLst>
                    <a:ext uri="{9D8B030D-6E8A-4147-A177-3AD203B41FA5}">
                      <a16:colId xmlns:a16="http://schemas.microsoft.com/office/drawing/2014/main" val="20000"/>
                    </a:ext>
                  </a:extLst>
                </a:gridCol>
                <a:gridCol w="2261819">
                  <a:extLst>
                    <a:ext uri="{9D8B030D-6E8A-4147-A177-3AD203B41FA5}">
                      <a16:colId xmlns:a16="http://schemas.microsoft.com/office/drawing/2014/main" val="20002"/>
                    </a:ext>
                  </a:extLst>
                </a:gridCol>
              </a:tblGrid>
              <a:tr h="437223">
                <a:tc>
                  <a:txBody>
                    <a:bodyPr/>
                    <a:lstStyle/>
                    <a:p>
                      <a:r>
                        <a:rPr lang="nl-NL" sz="600" dirty="0">
                          <a:solidFill>
                            <a:schemeClr val="accent5"/>
                          </a:solidFill>
                          <a:latin typeface="+mn-lt"/>
                        </a:rPr>
                        <a:t>EAN code</a:t>
                      </a:r>
                      <a:endParaRPr lang="nl-NL" sz="600" dirty="0">
                        <a:solidFill>
                          <a:schemeClr val="accent5"/>
                        </a:solidFill>
                        <a:latin typeface="+mn-lt"/>
                        <a:ea typeface="Noto Sans" panose="020B0502040504020204" pitchFamily="34" charset="0"/>
                        <a:cs typeface="Verdana" panose="020B0604030504040204" pitchFamily="34" charset="0"/>
                      </a:endParaRPr>
                    </a:p>
                  </a:txBody>
                  <a:tcPr marL="36000" marR="36000" marT="0" marB="0" anchor="ctr">
                    <a:solidFill>
                      <a:schemeClr val="bg1">
                        <a:lumMod val="60000"/>
                        <a:lumOff val="40000"/>
                      </a:schemeClr>
                    </a:solidFill>
                  </a:tcPr>
                </a:tc>
                <a:tc>
                  <a:txBody>
                    <a:bodyPr/>
                    <a:lstStyle/>
                    <a:p>
                      <a:pPr>
                        <a:lnSpc>
                          <a:spcPct val="100000"/>
                        </a:lnSpc>
                        <a:spcAft>
                          <a:spcPts val="0"/>
                        </a:spcAft>
                      </a:pPr>
                      <a:r>
                        <a:rPr lang="pt-BR" altLang="zh-TW" sz="600" b="0" kern="100" dirty="0">
                          <a:solidFill>
                            <a:schemeClr val="accent5"/>
                          </a:solidFill>
                          <a:effectLst/>
                          <a:latin typeface="+mn-lt"/>
                          <a:ea typeface="新細明體"/>
                          <a:cs typeface="Verdana" panose="020B0604030504040204" pitchFamily="34" charset="0"/>
                        </a:rPr>
                        <a:t>MB600L2-KGNN-S00 (4719512117392)</a:t>
                      </a:r>
                    </a:p>
                    <a:p>
                      <a:pPr>
                        <a:lnSpc>
                          <a:spcPct val="100000"/>
                        </a:lnSpc>
                        <a:spcAft>
                          <a:spcPts val="0"/>
                        </a:spcAft>
                      </a:pPr>
                      <a:r>
                        <a:rPr lang="pt-BR" altLang="zh-TW" sz="600" b="0" kern="100" dirty="0">
                          <a:solidFill>
                            <a:schemeClr val="accent5"/>
                          </a:solidFill>
                          <a:effectLst/>
                          <a:latin typeface="+mn-lt"/>
                          <a:ea typeface="新細明體"/>
                          <a:cs typeface="Verdana" panose="020B0604030504040204" pitchFamily="34" charset="0"/>
                        </a:rPr>
                        <a:t>MB600L2-KNNN-S00 (4719512117408)</a:t>
                      </a:r>
                    </a:p>
                    <a:p>
                      <a:pPr>
                        <a:lnSpc>
                          <a:spcPct val="100000"/>
                        </a:lnSpc>
                        <a:spcAft>
                          <a:spcPts val="0"/>
                        </a:spcAft>
                      </a:pPr>
                      <a:r>
                        <a:rPr lang="pt-BR" altLang="zh-TW" sz="600" b="0" kern="100" dirty="0">
                          <a:solidFill>
                            <a:schemeClr val="accent5"/>
                          </a:solidFill>
                          <a:effectLst/>
                          <a:latin typeface="+mn-lt"/>
                          <a:ea typeface="新細明體"/>
                          <a:cs typeface="Verdana" panose="020B0604030504040204" pitchFamily="34" charset="0"/>
                        </a:rPr>
                        <a:t>MB600L2-KG5N-S00 (4719512117378)</a:t>
                      </a:r>
                    </a:p>
                    <a:p>
                      <a:pPr>
                        <a:lnSpc>
                          <a:spcPct val="100000"/>
                        </a:lnSpc>
                        <a:spcAft>
                          <a:spcPts val="0"/>
                        </a:spcAft>
                      </a:pPr>
                      <a:r>
                        <a:rPr lang="pt-BR" altLang="zh-TW" sz="600" b="0" kern="100" dirty="0">
                          <a:solidFill>
                            <a:schemeClr val="accent5"/>
                          </a:solidFill>
                          <a:effectLst/>
                          <a:latin typeface="+mn-lt"/>
                          <a:ea typeface="新細明體"/>
                          <a:cs typeface="Verdana" panose="020B0604030504040204" pitchFamily="34" charset="0"/>
                        </a:rPr>
                        <a:t>MB600L2-KN5N-S00 (4719512117385)</a:t>
                      </a:r>
                      <a:endParaRPr lang="en-US" altLang="zh-TW" sz="600" b="0" kern="100" dirty="0">
                        <a:solidFill>
                          <a:schemeClr val="accent5"/>
                        </a:solidFill>
                        <a:effectLst/>
                        <a:latin typeface="+mn-lt"/>
                        <a:ea typeface="新細明體"/>
                        <a:cs typeface="Verdana" panose="020B0604030504040204" pitchFamily="34" charset="0"/>
                      </a:endParaRPr>
                    </a:p>
                  </a:txBody>
                  <a:tcPr marL="36000" marR="36000" marT="0" marB="0" anchor="ctr">
                    <a:solidFill>
                      <a:schemeClr val="bg1">
                        <a:lumMod val="60000"/>
                        <a:lumOff val="40000"/>
                      </a:schemeClr>
                    </a:solidFill>
                  </a:tcPr>
                </a:tc>
                <a:extLst>
                  <a:ext uri="{0D108BD9-81ED-4DB2-BD59-A6C34878D82A}">
                    <a16:rowId xmlns:a16="http://schemas.microsoft.com/office/drawing/2014/main" val="10000"/>
                  </a:ext>
                </a:extLst>
              </a:tr>
              <a:tr h="437223">
                <a:tc>
                  <a:txBody>
                    <a:bodyPr/>
                    <a:lstStyle/>
                    <a:p>
                      <a:r>
                        <a:rPr lang="nl-NL" sz="600" dirty="0">
                          <a:solidFill>
                            <a:schemeClr val="accent5"/>
                          </a:solidFill>
                          <a:latin typeface="+mn-lt"/>
                        </a:rPr>
                        <a:t>UPC code</a:t>
                      </a:r>
                      <a:endParaRPr lang="nl-NL" sz="600" dirty="0">
                        <a:solidFill>
                          <a:schemeClr val="accent5"/>
                        </a:solidFill>
                        <a:latin typeface="+mn-lt"/>
                        <a:ea typeface="Noto Sans" panose="020B0502040504020204" pitchFamily="34" charset="0"/>
                        <a:cs typeface="Verdana" panose="020B0604030504040204" pitchFamily="34" charset="0"/>
                      </a:endParaRPr>
                    </a:p>
                  </a:txBody>
                  <a:tcPr marL="36000" marR="36000"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pt-BR" altLang="zh-TW" sz="600" b="0" kern="100" dirty="0">
                          <a:solidFill>
                            <a:schemeClr val="accent5"/>
                          </a:solidFill>
                          <a:effectLst/>
                          <a:latin typeface="+mn-lt"/>
                          <a:ea typeface="新細明體"/>
                          <a:cs typeface="Verdana" panose="020B0604030504040204" pitchFamily="34" charset="0"/>
                        </a:rPr>
                        <a:t>MB600L2-KGNN-S00 (884102089701)</a:t>
                      </a:r>
                    </a:p>
                    <a:p>
                      <a:pPr marL="0" marR="0" indent="0" algn="l" defTabSz="417899" rtl="0" eaLnBrk="1" fontAlgn="auto" latinLnBrk="0" hangingPunct="1">
                        <a:lnSpc>
                          <a:spcPct val="100000"/>
                        </a:lnSpc>
                        <a:spcBef>
                          <a:spcPts val="0"/>
                        </a:spcBef>
                        <a:spcAft>
                          <a:spcPts val="0"/>
                        </a:spcAft>
                        <a:buClrTx/>
                        <a:buSzTx/>
                        <a:buFontTx/>
                        <a:buNone/>
                        <a:tabLst/>
                        <a:defRPr/>
                      </a:pPr>
                      <a:r>
                        <a:rPr lang="pt-BR" altLang="zh-TW" sz="600" b="0" kern="100" dirty="0">
                          <a:solidFill>
                            <a:schemeClr val="accent5"/>
                          </a:solidFill>
                          <a:effectLst/>
                          <a:latin typeface="+mn-lt"/>
                          <a:ea typeface="新細明體"/>
                          <a:cs typeface="Verdana" panose="020B0604030504040204" pitchFamily="34" charset="0"/>
                        </a:rPr>
                        <a:t>MB600L2-KNNN-S00 (884102089718)</a:t>
                      </a:r>
                    </a:p>
                    <a:p>
                      <a:pPr marL="0" marR="0" indent="0" algn="l" defTabSz="417899" rtl="0" eaLnBrk="1" fontAlgn="auto" latinLnBrk="0" hangingPunct="1">
                        <a:lnSpc>
                          <a:spcPct val="100000"/>
                        </a:lnSpc>
                        <a:spcBef>
                          <a:spcPts val="0"/>
                        </a:spcBef>
                        <a:spcAft>
                          <a:spcPts val="0"/>
                        </a:spcAft>
                        <a:buClrTx/>
                        <a:buSzTx/>
                        <a:buFontTx/>
                        <a:buNone/>
                        <a:tabLst/>
                        <a:defRPr/>
                      </a:pPr>
                      <a:r>
                        <a:rPr lang="pt-BR" altLang="zh-TW" sz="600" b="0" kern="100" dirty="0">
                          <a:solidFill>
                            <a:schemeClr val="accent5"/>
                          </a:solidFill>
                          <a:effectLst/>
                          <a:latin typeface="+mn-lt"/>
                          <a:ea typeface="新細明體"/>
                          <a:cs typeface="Verdana" panose="020B0604030504040204" pitchFamily="34" charset="0"/>
                        </a:rPr>
                        <a:t>MB600L2-KG5N-S00 (884102089688)</a:t>
                      </a:r>
                    </a:p>
                    <a:p>
                      <a:pPr marL="0" marR="0" indent="0" algn="l" defTabSz="417899" rtl="0" eaLnBrk="1" fontAlgn="auto" latinLnBrk="0" hangingPunct="1">
                        <a:lnSpc>
                          <a:spcPct val="100000"/>
                        </a:lnSpc>
                        <a:spcBef>
                          <a:spcPts val="0"/>
                        </a:spcBef>
                        <a:spcAft>
                          <a:spcPts val="0"/>
                        </a:spcAft>
                        <a:buClrTx/>
                        <a:buSzTx/>
                        <a:buFontTx/>
                        <a:buNone/>
                        <a:tabLst/>
                        <a:defRPr/>
                      </a:pPr>
                      <a:r>
                        <a:rPr lang="pt-BR" altLang="zh-TW" sz="600" b="0" kern="100" dirty="0">
                          <a:solidFill>
                            <a:schemeClr val="accent5"/>
                          </a:solidFill>
                          <a:effectLst/>
                          <a:latin typeface="+mn-lt"/>
                          <a:ea typeface="新細明體"/>
                          <a:cs typeface="Verdana" panose="020B0604030504040204" pitchFamily="34" charset="0"/>
                        </a:rPr>
                        <a:t>MB600L2-KN5N-S00 (884102089695)</a:t>
                      </a:r>
                      <a:endParaRPr lang="en-US" altLang="zh-TW" sz="600" b="0" kern="100" dirty="0">
                        <a:solidFill>
                          <a:schemeClr val="accent5"/>
                        </a:solidFill>
                        <a:effectLst/>
                        <a:latin typeface="+mn-lt"/>
                        <a:ea typeface="新細明體"/>
                        <a:cs typeface="Verdana" panose="020B0604030504040204" pitchFamily="34" charset="0"/>
                      </a:endParaRPr>
                    </a:p>
                  </a:txBody>
                  <a:tcPr marL="36000" marR="36000" marT="0" marB="0" anchor="ctr">
                    <a:solidFill>
                      <a:srgbClr val="EAEAEA"/>
                    </a:solidFill>
                  </a:tcPr>
                </a:tc>
                <a:extLst>
                  <a:ext uri="{0D108BD9-81ED-4DB2-BD59-A6C34878D82A}">
                    <a16:rowId xmlns:a16="http://schemas.microsoft.com/office/drawing/2014/main" val="10001"/>
                  </a:ext>
                </a:extLst>
              </a:tr>
              <a:tr h="218612">
                <a:tc>
                  <a:txBody>
                    <a:bodyPr/>
                    <a:lstStyle/>
                    <a:p>
                      <a:r>
                        <a:rPr lang="nl-NL" sz="600" dirty="0">
                          <a:solidFill>
                            <a:schemeClr val="accent5"/>
                          </a:solidFill>
                          <a:latin typeface="+mn-lt"/>
                        </a:rPr>
                        <a:t>Net weight </a:t>
                      </a:r>
                      <a:r>
                        <a:rPr lang="en-US" sz="600" dirty="0">
                          <a:solidFill>
                            <a:schemeClr val="accent5"/>
                          </a:solidFill>
                          <a:latin typeface="+mn-lt"/>
                        </a:rPr>
                        <a:t>(KG)</a:t>
                      </a:r>
                      <a:endParaRPr lang="nl-NL" sz="600" dirty="0">
                        <a:solidFill>
                          <a:schemeClr val="accent5"/>
                        </a:solidFill>
                        <a:latin typeface="+mn-lt"/>
                        <a:ea typeface="Noto Sans" panose="020B0502040504020204" pitchFamily="34" charset="0"/>
                        <a:cs typeface="Verdana" panose="020B0604030504040204" pitchFamily="34" charset="0"/>
                      </a:endParaRPr>
                    </a:p>
                  </a:txBody>
                  <a:tcPr marL="36000" marR="36000" marT="0" marB="0" anchor="ctr">
                    <a:solidFill>
                      <a:schemeClr val="bg1">
                        <a:lumMod val="60000"/>
                        <a:lumOff val="40000"/>
                      </a:schemeClr>
                    </a:solidFill>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MB600L2-KGNN-S00 (5.53),</a:t>
                      </a:r>
                      <a:r>
                        <a:rPr lang="en-US" altLang="zh-TW" sz="600" b="0" kern="100" baseline="0" dirty="0">
                          <a:solidFill>
                            <a:schemeClr val="accent5"/>
                          </a:solidFill>
                          <a:effectLst/>
                          <a:latin typeface="+mn-lt"/>
                          <a:ea typeface="新細明體"/>
                          <a:cs typeface="Verdana" panose="020B0604030504040204" pitchFamily="34" charset="0"/>
                        </a:rPr>
                        <a:t> </a:t>
                      </a:r>
                      <a:r>
                        <a:rPr lang="en-US" altLang="zh-TW" sz="600" b="0" kern="100" dirty="0">
                          <a:solidFill>
                            <a:schemeClr val="accent5"/>
                          </a:solidFill>
                          <a:effectLst/>
                          <a:latin typeface="+mn-lt"/>
                          <a:ea typeface="新細明體"/>
                          <a:cs typeface="Verdana" panose="020B0604030504040204" pitchFamily="34" charset="0"/>
                        </a:rPr>
                        <a:t>MB600L2-KNNN-S00 (4.58)</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MB600L2-KG5N-S00 (6.24),</a:t>
                      </a:r>
                      <a:r>
                        <a:rPr lang="en-US" altLang="zh-TW" sz="600" b="0" kern="100" baseline="0" dirty="0">
                          <a:solidFill>
                            <a:schemeClr val="accent5"/>
                          </a:solidFill>
                          <a:effectLst/>
                          <a:latin typeface="+mn-lt"/>
                          <a:ea typeface="新細明體"/>
                          <a:cs typeface="Verdana" panose="020B0604030504040204" pitchFamily="34" charset="0"/>
                        </a:rPr>
                        <a:t> </a:t>
                      </a:r>
                      <a:r>
                        <a:rPr lang="en-US" altLang="zh-TW" sz="600" b="0" kern="100" dirty="0">
                          <a:solidFill>
                            <a:schemeClr val="accent5"/>
                          </a:solidFill>
                          <a:effectLst/>
                          <a:latin typeface="+mn-lt"/>
                          <a:ea typeface="新細明體"/>
                          <a:cs typeface="Verdana" panose="020B0604030504040204" pitchFamily="34" charset="0"/>
                        </a:rPr>
                        <a:t>MB600L2-KN5N-S00 (5.20)</a:t>
                      </a:r>
                    </a:p>
                  </a:txBody>
                  <a:tcPr marL="36000" marR="36000" marT="0" marB="0" anchor="ctr">
                    <a:solidFill>
                      <a:schemeClr val="bg1">
                        <a:lumMod val="60000"/>
                        <a:lumOff val="40000"/>
                      </a:schemeClr>
                    </a:solidFill>
                  </a:tcPr>
                </a:tc>
                <a:extLst>
                  <a:ext uri="{0D108BD9-81ED-4DB2-BD59-A6C34878D82A}">
                    <a16:rowId xmlns:a16="http://schemas.microsoft.com/office/drawing/2014/main" val="10002"/>
                  </a:ext>
                </a:extLst>
              </a:tr>
              <a:tr h="218612">
                <a:tc>
                  <a:txBody>
                    <a:bodyPr/>
                    <a:lstStyle/>
                    <a:p>
                      <a:r>
                        <a:rPr lang="nl-NL" sz="600" dirty="0">
                          <a:solidFill>
                            <a:schemeClr val="accent5"/>
                          </a:solidFill>
                          <a:latin typeface="+mn-lt"/>
                        </a:rPr>
                        <a:t>Gross weight </a:t>
                      </a:r>
                      <a:r>
                        <a:rPr lang="en-US" sz="600" dirty="0">
                          <a:solidFill>
                            <a:schemeClr val="accent5"/>
                          </a:solidFill>
                          <a:latin typeface="+mn-lt"/>
                        </a:rPr>
                        <a:t>(KG)</a:t>
                      </a:r>
                      <a:endParaRPr lang="nl-NL" sz="600" dirty="0">
                        <a:solidFill>
                          <a:schemeClr val="accent5"/>
                        </a:solidFill>
                        <a:latin typeface="+mn-lt"/>
                        <a:ea typeface="Noto Sans" panose="020B0502040504020204" pitchFamily="34" charset="0"/>
                        <a:cs typeface="Verdana" panose="020B0604030504040204" pitchFamily="34" charset="0"/>
                      </a:endParaRPr>
                    </a:p>
                  </a:txBody>
                  <a:tcPr marL="36000" marR="36000" marT="0" marB="0" anchor="ctr">
                    <a:solidFill>
                      <a:srgbClr val="EAEAEA"/>
                    </a:solidFill>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MB600L2-KGNN-S00 (6.61),</a:t>
                      </a:r>
                      <a:r>
                        <a:rPr lang="en-US" altLang="zh-TW" sz="600" b="0" kern="100" baseline="0" dirty="0">
                          <a:solidFill>
                            <a:schemeClr val="accent5"/>
                          </a:solidFill>
                          <a:effectLst/>
                          <a:latin typeface="+mn-lt"/>
                          <a:ea typeface="新細明體"/>
                          <a:cs typeface="Verdana" panose="020B0604030504040204" pitchFamily="34" charset="0"/>
                        </a:rPr>
                        <a:t> </a:t>
                      </a:r>
                      <a:r>
                        <a:rPr lang="en-US" altLang="zh-TW" sz="600" b="0" kern="100" dirty="0">
                          <a:solidFill>
                            <a:schemeClr val="accent5"/>
                          </a:solidFill>
                          <a:effectLst/>
                          <a:latin typeface="+mn-lt"/>
                          <a:ea typeface="新細明體"/>
                          <a:cs typeface="Verdana" panose="020B0604030504040204" pitchFamily="34" charset="0"/>
                        </a:rPr>
                        <a:t>MB600L2-KNNN-S00 (5.66)</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MB600L2-KG5N-S00 (7.41),</a:t>
                      </a:r>
                      <a:r>
                        <a:rPr lang="en-US" altLang="zh-TW" sz="600" b="0" kern="100" baseline="0" dirty="0">
                          <a:solidFill>
                            <a:schemeClr val="accent5"/>
                          </a:solidFill>
                          <a:effectLst/>
                          <a:latin typeface="+mn-lt"/>
                          <a:ea typeface="新細明體"/>
                          <a:cs typeface="Verdana" panose="020B0604030504040204" pitchFamily="34" charset="0"/>
                        </a:rPr>
                        <a:t> </a:t>
                      </a:r>
                      <a:r>
                        <a:rPr lang="en-US" altLang="zh-TW" sz="600" b="0" kern="100" dirty="0">
                          <a:solidFill>
                            <a:schemeClr val="accent5"/>
                          </a:solidFill>
                          <a:effectLst/>
                          <a:latin typeface="+mn-lt"/>
                          <a:ea typeface="新細明體"/>
                          <a:cs typeface="Verdana" panose="020B0604030504040204" pitchFamily="34" charset="0"/>
                        </a:rPr>
                        <a:t>MB600L2-KN5N-S00 (6.37)</a:t>
                      </a:r>
                    </a:p>
                  </a:txBody>
                  <a:tcPr marL="36000" marR="36000" marT="0" marB="0" anchor="ctr">
                    <a:solidFill>
                      <a:srgbClr val="EAEAEA"/>
                    </a:solidFill>
                  </a:tcPr>
                </a:tc>
                <a:extLst>
                  <a:ext uri="{0D108BD9-81ED-4DB2-BD59-A6C34878D82A}">
                    <a16:rowId xmlns:a16="http://schemas.microsoft.com/office/drawing/2014/main" val="10003"/>
                  </a:ext>
                </a:extLst>
              </a:tr>
              <a:tr h="437223">
                <a:tc>
                  <a:txBody>
                    <a:bodyPr/>
                    <a:lstStyle/>
                    <a:p>
                      <a:r>
                        <a:rPr lang="nl-NL" sz="600" dirty="0">
                          <a:solidFill>
                            <a:schemeClr val="accent5"/>
                          </a:solidFill>
                          <a:latin typeface="+mn-lt"/>
                        </a:rPr>
                        <a:t>Carton dimension</a:t>
                      </a:r>
                      <a:r>
                        <a:rPr lang="nl-NL" sz="600" baseline="0" dirty="0">
                          <a:solidFill>
                            <a:schemeClr val="accent5"/>
                          </a:solidFill>
                          <a:latin typeface="+mn-lt"/>
                        </a:rPr>
                        <a:t> </a:t>
                      </a:r>
                    </a:p>
                    <a:p>
                      <a:r>
                        <a:rPr lang="nl-NL" sz="600" baseline="0" dirty="0">
                          <a:solidFill>
                            <a:schemeClr val="accent5"/>
                          </a:solidFill>
                          <a:latin typeface="+mn-lt"/>
                        </a:rPr>
                        <a:t>(L x W x H)</a:t>
                      </a:r>
                      <a:endParaRPr lang="nl-NL" sz="600" dirty="0">
                        <a:solidFill>
                          <a:schemeClr val="accent5"/>
                        </a:solidFill>
                        <a:latin typeface="+mn-lt"/>
                        <a:ea typeface="Noto Sans" panose="020B0502040504020204" pitchFamily="34" charset="0"/>
                        <a:cs typeface="Verdana" panose="020B0604030504040204" pitchFamily="34" charset="0"/>
                      </a:endParaRPr>
                    </a:p>
                  </a:txBody>
                  <a:tcPr marL="36000" marR="36000" marT="0" marB="0" anchor="ctr">
                    <a:solidFill>
                      <a:schemeClr val="bg1">
                        <a:lumMod val="60000"/>
                        <a:lumOff val="40000"/>
                      </a:schemeClr>
                    </a:solidFill>
                  </a:tcPr>
                </a:tc>
                <a:tc>
                  <a:txBody>
                    <a:bodyPr/>
                    <a:lstStyle/>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MB600L2-KGNN-S00 (507</a:t>
                      </a:r>
                      <a:r>
                        <a:rPr lang="en-US" altLang="zh-TW" sz="600" b="0" kern="100" baseline="0" dirty="0">
                          <a:solidFill>
                            <a:schemeClr val="accent5"/>
                          </a:solidFill>
                          <a:effectLst/>
                          <a:latin typeface="+mn-lt"/>
                          <a:ea typeface="新細明體"/>
                          <a:cs typeface="Verdana" panose="020B0604030504040204" pitchFamily="34" charset="0"/>
                        </a:rPr>
                        <a:t> x 272 x 480</a:t>
                      </a:r>
                      <a:r>
                        <a:rPr lang="en-US" altLang="zh-TW" sz="600" b="0" kern="100" dirty="0">
                          <a:solidFill>
                            <a:schemeClr val="accent5"/>
                          </a:solidFill>
                          <a:effectLst/>
                          <a:latin typeface="+mn-lt"/>
                          <a:ea typeface="新細明體"/>
                          <a:cs typeface="Verdana" panose="020B0604030504040204" pitchFamily="34" charset="0"/>
                        </a:rPr>
                        <a:t>)</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MB600L2-KNNN-S00 (507</a:t>
                      </a:r>
                      <a:r>
                        <a:rPr lang="en-US" altLang="zh-TW" sz="600" b="0" kern="100" baseline="0" dirty="0">
                          <a:solidFill>
                            <a:schemeClr val="accent5"/>
                          </a:solidFill>
                          <a:effectLst/>
                          <a:latin typeface="+mn-lt"/>
                          <a:ea typeface="新細明體"/>
                          <a:cs typeface="Verdana" panose="020B0604030504040204" pitchFamily="34" charset="0"/>
                        </a:rPr>
                        <a:t> x 272 x 480</a:t>
                      </a:r>
                      <a:r>
                        <a:rPr lang="en-US" altLang="zh-TW" sz="600" b="0" kern="100" dirty="0">
                          <a:solidFill>
                            <a:schemeClr val="accent5"/>
                          </a:solidFill>
                          <a:effectLst/>
                          <a:latin typeface="+mn-lt"/>
                          <a:ea typeface="新細明體"/>
                          <a:cs typeface="Verdana" panose="020B0604030504040204" pitchFamily="34" charset="0"/>
                        </a:rPr>
                        <a:t>)</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MB600L2-KG5N-S00 (507</a:t>
                      </a:r>
                      <a:r>
                        <a:rPr lang="en-US" altLang="zh-TW" sz="600" b="0" kern="100" baseline="0" dirty="0">
                          <a:solidFill>
                            <a:schemeClr val="accent5"/>
                          </a:solidFill>
                          <a:effectLst/>
                          <a:latin typeface="+mn-lt"/>
                          <a:ea typeface="新細明體"/>
                          <a:cs typeface="Verdana" panose="020B0604030504040204" pitchFamily="34" charset="0"/>
                        </a:rPr>
                        <a:t> x 272 x 532</a:t>
                      </a:r>
                      <a:r>
                        <a:rPr lang="en-US" altLang="zh-TW" sz="600" b="0" kern="100" dirty="0">
                          <a:solidFill>
                            <a:schemeClr val="accent5"/>
                          </a:solidFill>
                          <a:effectLst/>
                          <a:latin typeface="+mn-lt"/>
                          <a:ea typeface="新細明體"/>
                          <a:cs typeface="Verdana" panose="020B0604030504040204" pitchFamily="34" charset="0"/>
                        </a:rPr>
                        <a:t>)</a:t>
                      </a:r>
                    </a:p>
                    <a:p>
                      <a:pPr>
                        <a:lnSpc>
                          <a:spcPct val="100000"/>
                        </a:lnSpc>
                        <a:spcAft>
                          <a:spcPts val="0"/>
                        </a:spcAft>
                      </a:pPr>
                      <a:r>
                        <a:rPr lang="en-US" altLang="zh-TW" sz="600" b="0" kern="100" dirty="0">
                          <a:solidFill>
                            <a:schemeClr val="accent5"/>
                          </a:solidFill>
                          <a:effectLst/>
                          <a:latin typeface="+mn-lt"/>
                          <a:ea typeface="新細明體"/>
                          <a:cs typeface="Verdana" panose="020B0604030504040204" pitchFamily="34" charset="0"/>
                        </a:rPr>
                        <a:t>MB600L2-KN5N-S00 (507</a:t>
                      </a:r>
                      <a:r>
                        <a:rPr lang="en-US" altLang="zh-TW" sz="600" b="0" kern="100" baseline="0" dirty="0">
                          <a:solidFill>
                            <a:schemeClr val="accent5"/>
                          </a:solidFill>
                          <a:effectLst/>
                          <a:latin typeface="+mn-lt"/>
                          <a:ea typeface="新細明體"/>
                          <a:cs typeface="Verdana" panose="020B0604030504040204" pitchFamily="34" charset="0"/>
                        </a:rPr>
                        <a:t> x 272 x 532</a:t>
                      </a:r>
                      <a:r>
                        <a:rPr lang="en-US" altLang="zh-TW" sz="600" b="0" kern="100" dirty="0">
                          <a:solidFill>
                            <a:schemeClr val="accent5"/>
                          </a:solidFill>
                          <a:effectLst/>
                          <a:latin typeface="+mn-lt"/>
                          <a:ea typeface="新細明體"/>
                          <a:cs typeface="Verdana" panose="020B0604030504040204" pitchFamily="34" charset="0"/>
                        </a:rPr>
                        <a:t>)</a:t>
                      </a:r>
                    </a:p>
                  </a:txBody>
                  <a:tcPr marL="36000" marR="36000" marT="0" marB="0" anchor="ctr">
                    <a:solidFill>
                      <a:schemeClr val="bg1">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39536957"/>
              </p:ext>
            </p:extLst>
          </p:nvPr>
        </p:nvGraphicFramePr>
        <p:xfrm>
          <a:off x="3352438" y="8792633"/>
          <a:ext cx="3403965" cy="895452"/>
        </p:xfrm>
        <a:graphic>
          <a:graphicData uri="http://schemas.openxmlformats.org/drawingml/2006/table">
            <a:tbl>
              <a:tblPr bandRow="1">
                <a:tableStyleId>{073A0DAA-6AF3-43AB-8588-CEC1D06C72B9}</a:tableStyleId>
              </a:tblPr>
              <a:tblGrid>
                <a:gridCol w="418121">
                  <a:extLst>
                    <a:ext uri="{9D8B030D-6E8A-4147-A177-3AD203B41FA5}">
                      <a16:colId xmlns:a16="http://schemas.microsoft.com/office/drawing/2014/main" val="20000"/>
                    </a:ext>
                  </a:extLst>
                </a:gridCol>
                <a:gridCol w="552934">
                  <a:extLst>
                    <a:ext uri="{9D8B030D-6E8A-4147-A177-3AD203B41FA5}">
                      <a16:colId xmlns:a16="http://schemas.microsoft.com/office/drawing/2014/main" val="20001"/>
                    </a:ext>
                  </a:extLst>
                </a:gridCol>
                <a:gridCol w="457427">
                  <a:extLst>
                    <a:ext uri="{9D8B030D-6E8A-4147-A177-3AD203B41FA5}">
                      <a16:colId xmlns:a16="http://schemas.microsoft.com/office/drawing/2014/main" val="20002"/>
                    </a:ext>
                  </a:extLst>
                </a:gridCol>
                <a:gridCol w="422245">
                  <a:extLst>
                    <a:ext uri="{9D8B030D-6E8A-4147-A177-3AD203B41FA5}">
                      <a16:colId xmlns:a16="http://schemas.microsoft.com/office/drawing/2014/main" val="20003"/>
                    </a:ext>
                  </a:extLst>
                </a:gridCol>
                <a:gridCol w="522772">
                  <a:extLst>
                    <a:ext uri="{9D8B030D-6E8A-4147-A177-3AD203B41FA5}">
                      <a16:colId xmlns:a16="http://schemas.microsoft.com/office/drawing/2014/main" val="20004"/>
                    </a:ext>
                  </a:extLst>
                </a:gridCol>
                <a:gridCol w="452404">
                  <a:extLst>
                    <a:ext uri="{9D8B030D-6E8A-4147-A177-3AD203B41FA5}">
                      <a16:colId xmlns:a16="http://schemas.microsoft.com/office/drawing/2014/main" val="20005"/>
                    </a:ext>
                  </a:extLst>
                </a:gridCol>
                <a:gridCol w="578062">
                  <a:extLst>
                    <a:ext uri="{9D8B030D-6E8A-4147-A177-3AD203B41FA5}">
                      <a16:colId xmlns:a16="http://schemas.microsoft.com/office/drawing/2014/main" val="20006"/>
                    </a:ext>
                  </a:extLst>
                </a:gridCol>
              </a:tblGrid>
              <a:tr h="44449">
                <a:tc>
                  <a:txBody>
                    <a:bodyPr/>
                    <a:lstStyle/>
                    <a:p>
                      <a:pPr fontAlgn="base">
                        <a:spcAft>
                          <a:spcPts val="0"/>
                        </a:spcAft>
                      </a:pP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gridSpan="3">
                  <a:txBody>
                    <a:bodyPr/>
                    <a:lstStyle/>
                    <a:p>
                      <a:pPr>
                        <a:lnSpc>
                          <a:spcPct val="100000"/>
                        </a:lnSpc>
                        <a:spcAft>
                          <a:spcPts val="0"/>
                        </a:spcAft>
                      </a:pPr>
                      <a:r>
                        <a:rPr lang="en-US" altLang="zh-TW" sz="700" b="0" kern="100" dirty="0">
                          <a:solidFill>
                            <a:schemeClr val="accent5"/>
                          </a:solidFill>
                          <a:effectLst/>
                          <a:latin typeface="+mn-lt"/>
                          <a:ea typeface="新細明體"/>
                          <a:cs typeface="Verdana" panose="020B0604030504040204" pitchFamily="34" charset="0"/>
                        </a:rPr>
                        <a:t>MB600L2-KGNN-S00</a:t>
                      </a:r>
                    </a:p>
                    <a:p>
                      <a:pPr>
                        <a:lnSpc>
                          <a:spcPct val="100000"/>
                        </a:lnSpc>
                        <a:spcAft>
                          <a:spcPts val="0"/>
                        </a:spcAft>
                      </a:pPr>
                      <a:r>
                        <a:rPr lang="en-US" altLang="zh-TW" sz="700" b="0" kern="100" dirty="0">
                          <a:solidFill>
                            <a:schemeClr val="accent5"/>
                          </a:solidFill>
                          <a:effectLst/>
                          <a:latin typeface="+mn-lt"/>
                          <a:ea typeface="新細明體"/>
                          <a:cs typeface="Verdana" panose="020B0604030504040204" pitchFamily="34" charset="0"/>
                        </a:rPr>
                        <a:t>MB600L2-KNNN-S00</a:t>
                      </a:r>
                    </a:p>
                  </a:txBody>
                  <a:tcPr marL="60278" marR="60278" marT="0" marB="0" anchor="ctr" anchorCtr="1">
                    <a:solidFill>
                      <a:schemeClr val="bg1">
                        <a:lumMod val="60000"/>
                        <a:lumOff val="40000"/>
                      </a:schemeClr>
                    </a:solidFill>
                  </a:tcPr>
                </a:tc>
                <a:tc hMerge="1">
                  <a:txBody>
                    <a:bodyPr/>
                    <a:lstStyle/>
                    <a:p>
                      <a:pPr fontAlgn="base">
                        <a:spcAft>
                          <a:spcPts val="0"/>
                        </a:spcAft>
                      </a:pPr>
                      <a:endParaRPr lang="nl-NL" sz="700" kern="1200" dirty="0">
                        <a:solidFill>
                          <a:schemeClr val="tx2"/>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hMerge="1">
                  <a:txBody>
                    <a:bodyPr/>
                    <a:lstStyle/>
                    <a:p>
                      <a:pPr fontAlgn="base">
                        <a:spcAft>
                          <a:spcPts val="0"/>
                        </a:spcAft>
                      </a:pPr>
                      <a:endParaRPr lang="nl-NL" sz="700" kern="1200" dirty="0">
                        <a:solidFill>
                          <a:schemeClr val="tx2"/>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gridSpan="3">
                  <a:txBody>
                    <a:bodyPr/>
                    <a:lstStyle/>
                    <a:p>
                      <a:pPr>
                        <a:lnSpc>
                          <a:spcPct val="100000"/>
                        </a:lnSpc>
                        <a:spcAft>
                          <a:spcPts val="0"/>
                        </a:spcAft>
                      </a:pPr>
                      <a:r>
                        <a:rPr lang="en-US" altLang="zh-TW" sz="700" b="0" kern="100" dirty="0">
                          <a:solidFill>
                            <a:schemeClr val="accent5"/>
                          </a:solidFill>
                          <a:effectLst/>
                          <a:latin typeface="+mn-lt"/>
                          <a:ea typeface="新細明體"/>
                          <a:cs typeface="Verdana" panose="020B0604030504040204" pitchFamily="34" charset="0"/>
                        </a:rPr>
                        <a:t>MB600L2-KG5N-S00</a:t>
                      </a:r>
                    </a:p>
                    <a:p>
                      <a:pPr>
                        <a:lnSpc>
                          <a:spcPct val="100000"/>
                        </a:lnSpc>
                        <a:spcAft>
                          <a:spcPts val="0"/>
                        </a:spcAft>
                      </a:pPr>
                      <a:r>
                        <a:rPr lang="en-US" altLang="zh-TW" sz="700" b="0" kern="100" dirty="0">
                          <a:solidFill>
                            <a:schemeClr val="accent5"/>
                          </a:solidFill>
                          <a:effectLst/>
                          <a:latin typeface="+mn-lt"/>
                          <a:ea typeface="新細明體"/>
                          <a:cs typeface="Verdana" panose="020B0604030504040204" pitchFamily="34" charset="0"/>
                        </a:rPr>
                        <a:t>MB600L2-KN5N-S00</a:t>
                      </a:r>
                    </a:p>
                  </a:txBody>
                  <a:tcPr marL="60278" marR="60278" marT="0" marB="0" anchor="ctr" anchorCtr="1">
                    <a:solidFill>
                      <a:schemeClr val="bg1">
                        <a:lumMod val="60000"/>
                        <a:lumOff val="40000"/>
                      </a:schemeClr>
                    </a:solidFill>
                  </a:tcPr>
                </a:tc>
                <a:tc hMerge="1">
                  <a:txBody>
                    <a:bodyPr/>
                    <a:lstStyle/>
                    <a:p>
                      <a:pPr marL="0" marR="0" indent="0" algn="l" defTabSz="417899" rtl="0" eaLnBrk="1" fontAlgn="base" latinLnBrk="0" hangingPunct="1">
                        <a:lnSpc>
                          <a:spcPct val="100000"/>
                        </a:lnSpc>
                        <a:spcBef>
                          <a:spcPts val="0"/>
                        </a:spcBef>
                        <a:spcAft>
                          <a:spcPts val="0"/>
                        </a:spcAft>
                        <a:buClrTx/>
                        <a:buSzTx/>
                        <a:buFontTx/>
                        <a:buNone/>
                        <a:tabLst/>
                        <a:defRPr/>
                      </a:pPr>
                      <a:endParaRPr lang="nl-NL" altLang="zh-TW" sz="700" kern="1200" dirty="0">
                        <a:solidFill>
                          <a:schemeClr val="tx2"/>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hMerge="1">
                  <a:txBody>
                    <a:bodyPr/>
                    <a:lstStyle/>
                    <a:p>
                      <a:pPr marL="0" marR="0" indent="0" algn="l" defTabSz="417899" rtl="0" eaLnBrk="1" fontAlgn="base" latinLnBrk="0" hangingPunct="1">
                        <a:lnSpc>
                          <a:spcPct val="100000"/>
                        </a:lnSpc>
                        <a:spcBef>
                          <a:spcPts val="0"/>
                        </a:spcBef>
                        <a:spcAft>
                          <a:spcPts val="0"/>
                        </a:spcAft>
                        <a:buClrTx/>
                        <a:buSzTx/>
                        <a:buFontTx/>
                        <a:buNone/>
                        <a:tabLst/>
                        <a:defRPr/>
                      </a:pPr>
                      <a:endParaRPr lang="nl-NL" altLang="zh-TW" sz="700" kern="1200" dirty="0">
                        <a:solidFill>
                          <a:schemeClr val="tx2"/>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extLst>
                  <a:ext uri="{0D108BD9-81ED-4DB2-BD59-A6C34878D82A}">
                    <a16:rowId xmlns:a16="http://schemas.microsoft.com/office/drawing/2014/main" val="10004"/>
                  </a:ext>
                </a:extLst>
              </a:tr>
              <a:tr h="204788">
                <a:tc>
                  <a:txBody>
                    <a:bodyPr/>
                    <a:lstStyle/>
                    <a:p>
                      <a:pPr fontAlgn="base">
                        <a:spcAft>
                          <a:spcPts val="0"/>
                        </a:spcAft>
                      </a:pPr>
                      <a:r>
                        <a:rPr lang="en-US" sz="700" kern="1200" dirty="0">
                          <a:solidFill>
                            <a:schemeClr val="accent5"/>
                          </a:solidFill>
                          <a:latin typeface="+mn-lt"/>
                        </a:rPr>
                        <a:t>Cont.</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fontAlgn="base">
                        <a:spcAft>
                          <a:spcPts val="0"/>
                        </a:spcAft>
                      </a:pPr>
                      <a:r>
                        <a:rPr lang="en-US" sz="700" kern="1200" dirty="0">
                          <a:solidFill>
                            <a:schemeClr val="accent5"/>
                          </a:solidFill>
                          <a:latin typeface="+mn-lt"/>
                        </a:rPr>
                        <a:t>W/ Pallet</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fontAlgn="base">
                        <a:spcAft>
                          <a:spcPts val="0"/>
                        </a:spcAft>
                      </a:pPr>
                      <a:r>
                        <a:rPr lang="en-US" sz="700" kern="1200" dirty="0">
                          <a:solidFill>
                            <a:schemeClr val="accent5"/>
                          </a:solidFill>
                          <a:latin typeface="+mn-lt"/>
                        </a:rPr>
                        <a:t>Carton/ Pallet</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fontAlgn="base">
                        <a:spcAft>
                          <a:spcPts val="0"/>
                        </a:spcAft>
                      </a:pPr>
                      <a:r>
                        <a:rPr lang="en-US" sz="700" kern="1200" dirty="0">
                          <a:solidFill>
                            <a:schemeClr val="accent5"/>
                          </a:solidFill>
                          <a:latin typeface="+mn-lt"/>
                        </a:rPr>
                        <a:t>W/O Pallet</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marL="0" marR="0" indent="0" algn="l" defTabSz="417899" rtl="0" eaLnBrk="1" fontAlgn="base" latinLnBrk="0" hangingPunct="1">
                        <a:lnSpc>
                          <a:spcPct val="100000"/>
                        </a:lnSpc>
                        <a:spcBef>
                          <a:spcPts val="0"/>
                        </a:spcBef>
                        <a:spcAft>
                          <a:spcPts val="0"/>
                        </a:spcAft>
                        <a:buClrTx/>
                        <a:buSzTx/>
                        <a:buFontTx/>
                        <a:buNone/>
                        <a:tabLst/>
                        <a:defRPr/>
                      </a:pPr>
                      <a:r>
                        <a:rPr lang="en-US" altLang="zh-TW" sz="700" kern="1200" dirty="0">
                          <a:solidFill>
                            <a:schemeClr val="accent5"/>
                          </a:solidFill>
                          <a:latin typeface="+mn-lt"/>
                        </a:rPr>
                        <a:t>W/ Pallet</a:t>
                      </a:r>
                      <a:endParaRPr lang="nl-NL" altLang="zh-TW"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marL="0" marR="0" indent="0" algn="l" defTabSz="417899" rtl="0" eaLnBrk="1" fontAlgn="base" latinLnBrk="0" hangingPunct="1">
                        <a:lnSpc>
                          <a:spcPct val="100000"/>
                        </a:lnSpc>
                        <a:spcBef>
                          <a:spcPts val="0"/>
                        </a:spcBef>
                        <a:spcAft>
                          <a:spcPts val="0"/>
                        </a:spcAft>
                        <a:buClrTx/>
                        <a:buSzTx/>
                        <a:buFontTx/>
                        <a:buNone/>
                        <a:tabLst/>
                        <a:defRPr/>
                      </a:pPr>
                      <a:r>
                        <a:rPr lang="en-US" altLang="zh-TW" sz="700" kern="1200" dirty="0">
                          <a:solidFill>
                            <a:schemeClr val="accent5"/>
                          </a:solidFill>
                          <a:latin typeface="+mn-lt"/>
                        </a:rPr>
                        <a:t>Carton/ Pallet</a:t>
                      </a:r>
                      <a:endParaRPr lang="nl-NL" altLang="zh-TW"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marL="0" marR="0" indent="0" algn="l" defTabSz="417899" rtl="0" eaLnBrk="1" fontAlgn="base" latinLnBrk="0" hangingPunct="1">
                        <a:lnSpc>
                          <a:spcPct val="100000"/>
                        </a:lnSpc>
                        <a:spcBef>
                          <a:spcPts val="0"/>
                        </a:spcBef>
                        <a:spcAft>
                          <a:spcPts val="0"/>
                        </a:spcAft>
                        <a:buClrTx/>
                        <a:buSzTx/>
                        <a:buFontTx/>
                        <a:buNone/>
                        <a:tabLst/>
                        <a:defRPr/>
                      </a:pPr>
                      <a:r>
                        <a:rPr lang="en-US" altLang="zh-TW" sz="700" kern="1200" dirty="0">
                          <a:solidFill>
                            <a:schemeClr val="accent5"/>
                          </a:solidFill>
                          <a:latin typeface="+mn-lt"/>
                        </a:rPr>
                        <a:t>W/O Pallet</a:t>
                      </a:r>
                      <a:endParaRPr lang="nl-NL" altLang="zh-TW"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extLst>
                  <a:ext uri="{0D108BD9-81ED-4DB2-BD59-A6C34878D82A}">
                    <a16:rowId xmlns:a16="http://schemas.microsoft.com/office/drawing/2014/main" val="10000"/>
                  </a:ext>
                </a:extLst>
              </a:tr>
              <a:tr h="156244">
                <a:tc>
                  <a:txBody>
                    <a:bodyPr/>
                    <a:lstStyle/>
                    <a:p>
                      <a:pPr fontAlgn="base">
                        <a:spcAft>
                          <a:spcPts val="0"/>
                        </a:spcAft>
                      </a:pPr>
                      <a:r>
                        <a:rPr lang="en-US" sz="700" kern="1200" dirty="0">
                          <a:solidFill>
                            <a:schemeClr val="accent5"/>
                          </a:solidFill>
                          <a:latin typeface="+mn-lt"/>
                        </a:rPr>
                        <a:t>20’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320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40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435</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320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40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388</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extLst>
                  <a:ext uri="{0D108BD9-81ED-4DB2-BD59-A6C34878D82A}">
                    <a16:rowId xmlns:a16="http://schemas.microsoft.com/office/drawing/2014/main" val="10001"/>
                  </a:ext>
                </a:extLst>
              </a:tr>
              <a:tr h="156244">
                <a:tc>
                  <a:txBody>
                    <a:bodyPr/>
                    <a:lstStyle/>
                    <a:p>
                      <a:pPr fontAlgn="base">
                        <a:spcAft>
                          <a:spcPts val="0"/>
                        </a:spcAft>
                      </a:pPr>
                      <a:r>
                        <a:rPr lang="en-US" sz="700" kern="1200" dirty="0">
                          <a:solidFill>
                            <a:schemeClr val="accent5"/>
                          </a:solidFill>
                          <a:latin typeface="+mn-lt"/>
                        </a:rPr>
                        <a:t>40’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chemeClr val="bg1">
                        <a:lumMod val="60000"/>
                        <a:lumOff val="40000"/>
                      </a:schemeClr>
                    </a:solidFill>
                  </a:tcPr>
                </a:tc>
                <a:tc>
                  <a:txBody>
                    <a:bodyPr/>
                    <a:lstStyle/>
                    <a:p>
                      <a:pPr fontAlgn="base">
                        <a:spcAft>
                          <a:spcPts val="0"/>
                        </a:spcAft>
                      </a:pPr>
                      <a:r>
                        <a:rPr lang="nl-NL" sz="700" kern="1200" dirty="0">
                          <a:solidFill>
                            <a:schemeClr val="accent5"/>
                          </a:solidFill>
                          <a:latin typeface="+mn-lt"/>
                          <a:ea typeface="Noto Sans" panose="020B0502040504020204" pitchFamily="34" charset="0"/>
                          <a:cs typeface="Verdana" panose="020B0604030504040204" pitchFamily="34" charset="0"/>
                        </a:rPr>
                        <a:t>720</a:t>
                      </a:r>
                    </a:p>
                  </a:txBody>
                  <a:tcPr marL="60278" marR="60278" marT="0" marB="0" anchor="ctr" anchorCtr="1">
                    <a:solidFill>
                      <a:schemeClr val="bg1">
                        <a:lumMod val="60000"/>
                        <a:lumOff val="40000"/>
                      </a:schemeClr>
                    </a:solidFill>
                  </a:tcPr>
                </a:tc>
                <a:tc>
                  <a:txBody>
                    <a:bodyPr/>
                    <a:lstStyle/>
                    <a:p>
                      <a:pPr fontAlgn="base">
                        <a:spcAft>
                          <a:spcPts val="0"/>
                        </a:spcAft>
                      </a:pPr>
                      <a:r>
                        <a:rPr lang="nl-NL" sz="700" kern="1200" dirty="0">
                          <a:solidFill>
                            <a:schemeClr val="accent5"/>
                          </a:solidFill>
                          <a:latin typeface="+mn-lt"/>
                          <a:ea typeface="Noto Sans" panose="020B0502040504020204" pitchFamily="34" charset="0"/>
                          <a:cs typeface="Verdana" panose="020B0604030504040204" pitchFamily="34" charset="0"/>
                        </a:rPr>
                        <a:t>40</a:t>
                      </a:r>
                    </a:p>
                  </a:txBody>
                  <a:tcPr marL="60278" marR="60278" marT="0" marB="0" anchor="ctr" anchorCtr="1">
                    <a:solidFill>
                      <a:schemeClr val="bg1">
                        <a:lumMod val="60000"/>
                        <a:lumOff val="40000"/>
                      </a:schemeClr>
                    </a:solidFill>
                  </a:tcPr>
                </a:tc>
                <a:tc>
                  <a:txBody>
                    <a:bodyPr/>
                    <a:lstStyle/>
                    <a:p>
                      <a:pPr fontAlgn="base">
                        <a:spcAft>
                          <a:spcPts val="0"/>
                        </a:spcAft>
                      </a:pPr>
                      <a:r>
                        <a:rPr lang="nl-NL" sz="700" kern="1200" dirty="0">
                          <a:solidFill>
                            <a:schemeClr val="accent5"/>
                          </a:solidFill>
                          <a:latin typeface="+mn-lt"/>
                          <a:ea typeface="Noto Sans" panose="020B0502040504020204" pitchFamily="34" charset="0"/>
                          <a:cs typeface="Verdana" panose="020B0604030504040204" pitchFamily="34" charset="0"/>
                        </a:rPr>
                        <a:t>940</a:t>
                      </a:r>
                    </a:p>
                  </a:txBody>
                  <a:tcPr marL="60278" marR="60278" marT="0" marB="0" anchor="ctr" anchorCtr="1">
                    <a:solidFill>
                      <a:schemeClr val="bg1">
                        <a:lumMod val="60000"/>
                        <a:lumOff val="40000"/>
                      </a:schemeClr>
                    </a:solidFill>
                  </a:tcPr>
                </a:tc>
                <a:tc>
                  <a:txBody>
                    <a:bodyPr/>
                    <a:lstStyle/>
                    <a:p>
                      <a:pPr fontAlgn="base">
                        <a:spcAft>
                          <a:spcPts val="0"/>
                        </a:spcAft>
                      </a:pPr>
                      <a:r>
                        <a:rPr lang="nl-NL" sz="700" kern="1200" dirty="0">
                          <a:solidFill>
                            <a:schemeClr val="accent5"/>
                          </a:solidFill>
                          <a:latin typeface="+mn-lt"/>
                          <a:ea typeface="Noto Sans" panose="020B0502040504020204" pitchFamily="34" charset="0"/>
                          <a:cs typeface="Verdana" panose="020B0604030504040204" pitchFamily="34" charset="0"/>
                        </a:rPr>
                        <a:t>720</a:t>
                      </a:r>
                    </a:p>
                  </a:txBody>
                  <a:tcPr marL="60278" marR="60278" marT="0" marB="0" anchor="ctr" anchorCtr="1">
                    <a:solidFill>
                      <a:schemeClr val="bg1">
                        <a:lumMod val="60000"/>
                        <a:lumOff val="40000"/>
                      </a:schemeClr>
                    </a:solidFill>
                  </a:tcPr>
                </a:tc>
                <a:tc>
                  <a:txBody>
                    <a:bodyPr/>
                    <a:lstStyle/>
                    <a:p>
                      <a:pPr fontAlgn="base">
                        <a:spcAft>
                          <a:spcPts val="0"/>
                        </a:spcAft>
                      </a:pPr>
                      <a:r>
                        <a:rPr lang="nl-NL" sz="700" kern="1200" dirty="0">
                          <a:solidFill>
                            <a:schemeClr val="accent5"/>
                          </a:solidFill>
                          <a:latin typeface="+mn-lt"/>
                          <a:ea typeface="Noto Sans" panose="020B0502040504020204" pitchFamily="34" charset="0"/>
                          <a:cs typeface="Verdana" panose="020B0604030504040204" pitchFamily="34" charset="0"/>
                        </a:rPr>
                        <a:t>40</a:t>
                      </a:r>
                    </a:p>
                  </a:txBody>
                  <a:tcPr marL="60278" marR="60278" marT="0" marB="0" anchor="ctr" anchorCtr="1">
                    <a:solidFill>
                      <a:schemeClr val="bg1">
                        <a:lumMod val="60000"/>
                        <a:lumOff val="40000"/>
                      </a:schemeClr>
                    </a:solidFill>
                  </a:tcPr>
                </a:tc>
                <a:tc>
                  <a:txBody>
                    <a:bodyPr/>
                    <a:lstStyle/>
                    <a:p>
                      <a:pPr fontAlgn="base">
                        <a:spcAft>
                          <a:spcPts val="0"/>
                        </a:spcAft>
                      </a:pPr>
                      <a:r>
                        <a:rPr lang="nl-NL" sz="700" kern="1200" dirty="0">
                          <a:solidFill>
                            <a:schemeClr val="accent5"/>
                          </a:solidFill>
                          <a:latin typeface="+mn-lt"/>
                          <a:ea typeface="Noto Sans" panose="020B0502040504020204" pitchFamily="34" charset="0"/>
                          <a:cs typeface="Verdana" panose="020B0604030504040204" pitchFamily="34" charset="0"/>
                        </a:rPr>
                        <a:t>838</a:t>
                      </a:r>
                    </a:p>
                  </a:txBody>
                  <a:tcPr marL="60278" marR="60278" marT="0" marB="0" anchor="ctr" anchorCtr="1">
                    <a:solidFill>
                      <a:schemeClr val="bg1">
                        <a:lumMod val="60000"/>
                        <a:lumOff val="40000"/>
                      </a:schemeClr>
                    </a:solidFill>
                  </a:tcPr>
                </a:tc>
                <a:extLst>
                  <a:ext uri="{0D108BD9-81ED-4DB2-BD59-A6C34878D82A}">
                    <a16:rowId xmlns:a16="http://schemas.microsoft.com/office/drawing/2014/main" val="10002"/>
                  </a:ext>
                </a:extLst>
              </a:tr>
              <a:tr h="156244">
                <a:tc>
                  <a:txBody>
                    <a:bodyPr/>
                    <a:lstStyle/>
                    <a:p>
                      <a:pPr fontAlgn="base">
                        <a:spcAft>
                          <a:spcPts val="0"/>
                        </a:spcAft>
                      </a:pPr>
                      <a:r>
                        <a:rPr lang="fr-FR" sz="700" kern="1200" dirty="0">
                          <a:solidFill>
                            <a:schemeClr val="accent5"/>
                          </a:solidFill>
                          <a:latin typeface="+mn-lt"/>
                        </a:rPr>
                        <a:t>40 HQ</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900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50</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1085</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792</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44</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tc>
                  <a:txBody>
                    <a:bodyPr/>
                    <a:lstStyle/>
                    <a:p>
                      <a:pPr fontAlgn="base">
                        <a:spcAft>
                          <a:spcPts val="0"/>
                        </a:spcAft>
                      </a:pPr>
                      <a:r>
                        <a:rPr kumimoji="0" lang="nl-NL" sz="700" b="0" i="0" u="none" strike="noStrike" kern="1200" cap="none" spc="0" normalizeH="0" baseline="0" noProof="0" dirty="0">
                          <a:ln>
                            <a:noFill/>
                          </a:ln>
                          <a:solidFill>
                            <a:schemeClr val="accent5"/>
                          </a:solidFill>
                          <a:effectLst/>
                          <a:uLnTx/>
                          <a:uFillTx/>
                          <a:latin typeface="Noto Sans"/>
                          <a:ea typeface="Noto Sans" panose="020B0502040504020204" pitchFamily="34" charset="0"/>
                          <a:cs typeface="Verdana" panose="020B0604030504040204" pitchFamily="34" charset="0"/>
                        </a:rPr>
                        <a:t>984</a:t>
                      </a:r>
                      <a:endParaRPr lang="nl-NL" sz="700" kern="1200" dirty="0">
                        <a:solidFill>
                          <a:schemeClr val="accent5"/>
                        </a:solidFill>
                        <a:latin typeface="+mn-lt"/>
                        <a:ea typeface="Noto Sans" panose="020B0502040504020204" pitchFamily="34" charset="0"/>
                        <a:cs typeface="Verdana" panose="020B0604030504040204" pitchFamily="34" charset="0"/>
                      </a:endParaRPr>
                    </a:p>
                  </a:txBody>
                  <a:tcPr marL="60278" marR="60278" marT="0" marB="0" anchor="ctr" anchorCtr="1">
                    <a:solidFill>
                      <a:srgbClr val="EAEAEA"/>
                    </a:solidFill>
                  </a:tcPr>
                </a:tc>
                <a:extLst>
                  <a:ext uri="{0D108BD9-81ED-4DB2-BD59-A6C34878D82A}">
                    <a16:rowId xmlns:a16="http://schemas.microsoft.com/office/drawing/2014/main" val="10003"/>
                  </a:ext>
                </a:extLst>
              </a:tr>
            </a:tbl>
          </a:graphicData>
        </a:graphic>
      </p:graphicFrame>
      <p:pic>
        <p:nvPicPr>
          <p:cNvPr id="7" name="Picture 6">
            <a:extLst>
              <a:ext uri="{FF2B5EF4-FFF2-40B4-BE49-F238E27FC236}">
                <a16:creationId xmlns:a16="http://schemas.microsoft.com/office/drawing/2014/main" id="{88B03939-A810-4B32-BB15-B3B29EA537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320039" y="1113366"/>
            <a:ext cx="2499361" cy="2749973"/>
          </a:xfrm>
          <a:prstGeom prst="rect">
            <a:avLst/>
          </a:prstGeom>
        </p:spPr>
      </p:pic>
    </p:spTree>
    <p:extLst>
      <p:ext uri="{BB962C8B-B14F-4D97-AF65-F5344CB8AC3E}">
        <p14:creationId xmlns:p14="http://schemas.microsoft.com/office/powerpoint/2010/main" val="207627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8732B1C-E094-47F9-915E-ECF2B32D854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4568372" y="5669679"/>
            <a:ext cx="1687114" cy="1953491"/>
          </a:xfrm>
          <a:prstGeom prst="rect">
            <a:avLst/>
          </a:prstGeom>
        </p:spPr>
      </p:pic>
      <p:sp>
        <p:nvSpPr>
          <p:cNvPr id="2" name="標題 1"/>
          <p:cNvSpPr>
            <a:spLocks noGrp="1"/>
          </p:cNvSpPr>
          <p:nvPr>
            <p:ph type="title"/>
          </p:nvPr>
        </p:nvSpPr>
        <p:spPr/>
        <p:txBody>
          <a:bodyPr/>
          <a:lstStyle/>
          <a:p>
            <a:r>
              <a:rPr lang="en-US" b="0" dirty="0"/>
              <a:t>MasterBox</a:t>
            </a:r>
            <a:r>
              <a:rPr lang="en-US" dirty="0"/>
              <a:t> mb600l</a:t>
            </a:r>
            <a:endParaRPr lang="zh-TW" altLang="en-US" dirty="0"/>
          </a:p>
        </p:txBody>
      </p:sp>
      <p:pic>
        <p:nvPicPr>
          <p:cNvPr id="24" name="Picture Placeholder 23">
            <a:extLst>
              <a:ext uri="{FF2B5EF4-FFF2-40B4-BE49-F238E27FC236}">
                <a16:creationId xmlns:a16="http://schemas.microsoft.com/office/drawing/2014/main" id="{C2901C51-F51B-4B3C-B3D6-83B5B47F6B14}"/>
              </a:ext>
            </a:extLst>
          </p:cNvPr>
          <p:cNvPicPr>
            <a:picLocks noGrp="1" noChangeAspect="1"/>
          </p:cNvPicPr>
          <p:nvPr>
            <p:ph type="pic" sz="quarter" idx="21"/>
          </p:nvPr>
        </p:nvPicPr>
        <p:blipFill rotWithShape="1">
          <a:blip r:embed="rId4" cstate="print">
            <a:extLst>
              <a:ext uri="{28A0092B-C50C-407E-A947-70E740481C1C}">
                <a14:useLocalDpi xmlns:a14="http://schemas.microsoft.com/office/drawing/2010/main"/>
              </a:ext>
            </a:extLst>
          </a:blip>
          <a:srcRect t="-14" b="-14"/>
          <a:stretch/>
        </p:blipFill>
        <p:spPr>
          <a:xfrm>
            <a:off x="4592187" y="1707279"/>
            <a:ext cx="1687114" cy="1972734"/>
          </a:xfrm>
        </p:spPr>
      </p:pic>
      <p:pic>
        <p:nvPicPr>
          <p:cNvPr id="26" name="Picture Placeholder 25">
            <a:extLst>
              <a:ext uri="{FF2B5EF4-FFF2-40B4-BE49-F238E27FC236}">
                <a16:creationId xmlns:a16="http://schemas.microsoft.com/office/drawing/2014/main" id="{5CD8C9D9-B77A-4196-A27E-3BDD423FAFD1}"/>
              </a:ext>
            </a:extLst>
          </p:cNvPr>
          <p:cNvPicPr>
            <a:picLocks noGrp="1" noChangeAspect="1"/>
          </p:cNvPicPr>
          <p:nvPr>
            <p:ph type="pic" sz="quarter" idx="24"/>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9" name="文字版面配置區 8"/>
          <p:cNvSpPr>
            <a:spLocks noGrp="1"/>
          </p:cNvSpPr>
          <p:nvPr>
            <p:ph type="body" sz="quarter" idx="19"/>
          </p:nvPr>
        </p:nvSpPr>
        <p:spPr/>
        <p:txBody>
          <a:bodyPr/>
          <a:lstStyle/>
          <a:p>
            <a:r>
              <a:rPr lang="en-US" altLang="zh-TW" dirty="0"/>
              <a:t>Brushed Front Panel </a:t>
            </a:r>
            <a:endParaRPr lang="zh-TW" altLang="en-US" dirty="0"/>
          </a:p>
        </p:txBody>
      </p:sp>
      <p:sp>
        <p:nvSpPr>
          <p:cNvPr id="10" name="文字版面配置區 9"/>
          <p:cNvSpPr>
            <a:spLocks noGrp="1"/>
          </p:cNvSpPr>
          <p:nvPr>
            <p:ph type="body" sz="quarter" idx="30"/>
          </p:nvPr>
        </p:nvSpPr>
        <p:spPr/>
        <p:txBody>
          <a:bodyPr/>
          <a:lstStyle/>
          <a:p>
            <a:r>
              <a:rPr lang="en-US" altLang="zh-TW" dirty="0"/>
              <a:t>A brushed finish spans the entire front panel for an elegant and minimalistic design. </a:t>
            </a:r>
          </a:p>
          <a:p>
            <a:endParaRPr lang="zh-TW" altLang="en-US" dirty="0"/>
          </a:p>
        </p:txBody>
      </p:sp>
      <p:sp>
        <p:nvSpPr>
          <p:cNvPr id="11" name="文字版面配置區 10"/>
          <p:cNvSpPr>
            <a:spLocks noGrp="1"/>
          </p:cNvSpPr>
          <p:nvPr>
            <p:ph type="body" sz="quarter" idx="32"/>
          </p:nvPr>
        </p:nvSpPr>
        <p:spPr/>
        <p:txBody>
          <a:bodyPr>
            <a:normAutofit fontScale="92500"/>
          </a:bodyPr>
          <a:lstStyle/>
          <a:p>
            <a:r>
              <a:rPr lang="en-US" altLang="zh-TW" dirty="0"/>
              <a:t>The Cooler Master hexagon on the front panel relays light from optional, illuminated fans. If an optional RGB or ARGB fan is installed behind the front panel, the hexagon will capture light from the fan and emit a glow on the front panel.</a:t>
            </a:r>
          </a:p>
          <a:p>
            <a:endParaRPr lang="zh-TW" altLang="en-US" dirty="0"/>
          </a:p>
        </p:txBody>
      </p:sp>
      <p:sp>
        <p:nvSpPr>
          <p:cNvPr id="12" name="文字版面配置區 11"/>
          <p:cNvSpPr>
            <a:spLocks noGrp="1"/>
          </p:cNvSpPr>
          <p:nvPr>
            <p:ph type="body" sz="quarter" idx="33"/>
          </p:nvPr>
        </p:nvSpPr>
        <p:spPr/>
        <p:txBody>
          <a:bodyPr/>
          <a:lstStyle/>
          <a:p>
            <a:r>
              <a:rPr lang="en-US" altLang="zh-TW" dirty="0"/>
              <a:t>Mesh Intakes </a:t>
            </a:r>
            <a:endParaRPr lang="zh-TW" altLang="en-US" dirty="0"/>
          </a:p>
        </p:txBody>
      </p:sp>
      <p:sp>
        <p:nvSpPr>
          <p:cNvPr id="13" name="文字版面配置區 12"/>
          <p:cNvSpPr>
            <a:spLocks noGrp="1"/>
          </p:cNvSpPr>
          <p:nvPr>
            <p:ph type="body" sz="quarter" idx="34"/>
          </p:nvPr>
        </p:nvSpPr>
        <p:spPr/>
        <p:txBody>
          <a:bodyPr/>
          <a:lstStyle/>
          <a:p>
            <a:r>
              <a:rPr lang="en-US" altLang="zh-TW" dirty="0"/>
              <a:t>Large, mesh intakes span each side of the front panel to provide additional airflow to system. </a:t>
            </a:r>
          </a:p>
          <a:p>
            <a:endParaRPr lang="zh-TW" altLang="en-US" dirty="0"/>
          </a:p>
        </p:txBody>
      </p:sp>
      <p:sp>
        <p:nvSpPr>
          <p:cNvPr id="14" name="文字版面配置區 13"/>
          <p:cNvSpPr>
            <a:spLocks noGrp="1"/>
          </p:cNvSpPr>
          <p:nvPr>
            <p:ph type="body" sz="quarter" idx="35"/>
          </p:nvPr>
        </p:nvSpPr>
        <p:spPr/>
        <p:txBody>
          <a:bodyPr>
            <a:normAutofit fontScale="92500" lnSpcReduction="20000"/>
          </a:bodyPr>
          <a:lstStyle/>
          <a:p>
            <a:r>
              <a:rPr lang="en-US" altLang="zh-TW" sz="900" b="1" dirty="0">
                <a:solidFill>
                  <a:schemeClr val="tx1"/>
                </a:solidFill>
              </a:rPr>
              <a:t>Breathable Power Supply Shroud</a:t>
            </a:r>
            <a:endParaRPr lang="zh-TW" altLang="en-US" dirty="0">
              <a:solidFill>
                <a:schemeClr val="tx1"/>
              </a:solidFill>
            </a:endParaRPr>
          </a:p>
        </p:txBody>
      </p:sp>
      <p:sp>
        <p:nvSpPr>
          <p:cNvPr id="15" name="文字版面配置區 14"/>
          <p:cNvSpPr>
            <a:spLocks noGrp="1"/>
          </p:cNvSpPr>
          <p:nvPr>
            <p:ph type="body" sz="quarter" idx="37"/>
          </p:nvPr>
        </p:nvSpPr>
        <p:spPr/>
        <p:txBody>
          <a:bodyPr>
            <a:normAutofit/>
          </a:bodyPr>
          <a:lstStyle/>
          <a:p>
            <a:r>
              <a:rPr lang="en-US" altLang="zh-TW" dirty="0"/>
              <a:t>Versatile Cooling Options </a:t>
            </a:r>
            <a:endParaRPr lang="zh-TW" altLang="en-US" dirty="0"/>
          </a:p>
        </p:txBody>
      </p:sp>
      <p:sp>
        <p:nvSpPr>
          <p:cNvPr id="16" name="文字版面配置區 15"/>
          <p:cNvSpPr>
            <a:spLocks noGrp="1"/>
          </p:cNvSpPr>
          <p:nvPr>
            <p:ph type="body" sz="quarter" idx="39"/>
          </p:nvPr>
        </p:nvSpPr>
        <p:spPr/>
        <p:txBody>
          <a:bodyPr>
            <a:normAutofit fontScale="92500"/>
          </a:bodyPr>
          <a:lstStyle/>
          <a:p>
            <a:r>
              <a:rPr lang="en-US" sz="900" b="1" dirty="0"/>
              <a:t>With/Without ODD Support</a:t>
            </a:r>
            <a:endParaRPr lang="zh-TW" altLang="en-US" dirty="0"/>
          </a:p>
        </p:txBody>
      </p:sp>
      <p:sp>
        <p:nvSpPr>
          <p:cNvPr id="17" name="文字版面配置區 16"/>
          <p:cNvSpPr>
            <a:spLocks noGrp="1"/>
          </p:cNvSpPr>
          <p:nvPr>
            <p:ph type="body" sz="quarter" idx="40"/>
          </p:nvPr>
        </p:nvSpPr>
        <p:spPr/>
        <p:txBody>
          <a:bodyPr>
            <a:normAutofit lnSpcReduction="10000"/>
          </a:bodyPr>
          <a:lstStyle/>
          <a:p>
            <a:r>
              <a:rPr lang="en-US" altLang="zh-TW" sz="900" dirty="0">
                <a:solidFill>
                  <a:schemeClr val="tx1"/>
                </a:solidFill>
              </a:rPr>
              <a:t>The PSU cover is ventilated on top of the power supply location, this allows actively cooled units to be installed either with the fan facing the top or bottom, with the possibility to install passively cooled power supplies.</a:t>
            </a:r>
          </a:p>
        </p:txBody>
      </p:sp>
      <p:sp>
        <p:nvSpPr>
          <p:cNvPr id="18" name="文字版面配置區 17"/>
          <p:cNvSpPr>
            <a:spLocks noGrp="1"/>
          </p:cNvSpPr>
          <p:nvPr>
            <p:ph type="body" sz="quarter" idx="41"/>
          </p:nvPr>
        </p:nvSpPr>
        <p:spPr/>
        <p:txBody>
          <a:bodyPr/>
          <a:lstStyle/>
          <a:p>
            <a:r>
              <a:rPr lang="en-US" altLang="zh-TW" dirty="0"/>
              <a:t>Support for up to six fans and front, top, and rear radiator support ensure that performance is not compromised.</a:t>
            </a:r>
          </a:p>
          <a:p>
            <a:endParaRPr lang="zh-TW" altLang="en-US" dirty="0"/>
          </a:p>
        </p:txBody>
      </p:sp>
      <p:sp>
        <p:nvSpPr>
          <p:cNvPr id="19" name="文字版面配置區 18"/>
          <p:cNvSpPr>
            <a:spLocks noGrp="1"/>
          </p:cNvSpPr>
          <p:nvPr>
            <p:ph type="body" sz="quarter" idx="42"/>
          </p:nvPr>
        </p:nvSpPr>
        <p:spPr>
          <a:xfrm>
            <a:off x="4611236" y="8133208"/>
            <a:ext cx="1687114" cy="1391791"/>
          </a:xfrm>
        </p:spPr>
        <p:txBody>
          <a:bodyPr>
            <a:normAutofit fontScale="92500"/>
          </a:bodyPr>
          <a:lstStyle/>
          <a:p>
            <a:r>
              <a:rPr lang="en-US" sz="900" dirty="0"/>
              <a:t>Depending on preference, an ODD version of the chassis is available. If an ODD is not preferred, a cleaner appearance and more cooling options on the top and front panels are </a:t>
            </a:r>
            <a:r>
              <a:rPr lang="en-US" sz="900" dirty="0">
                <a:solidFill>
                  <a:schemeClr val="tx1"/>
                </a:solidFill>
              </a:rPr>
              <a:t>supported. The ODD version of the MB600L is slightly deeper in comparison to its non-ODD counterpart.</a:t>
            </a:r>
          </a:p>
          <a:p>
            <a:endParaRPr lang="en-US" sz="900" dirty="0">
              <a:solidFill>
                <a:schemeClr val="tx1"/>
              </a:solidFill>
            </a:endParaRPr>
          </a:p>
          <a:p>
            <a:endParaRPr lang="zh-TW" altLang="en-US" dirty="0"/>
          </a:p>
        </p:txBody>
      </p:sp>
      <p:sp>
        <p:nvSpPr>
          <p:cNvPr id="20" name="文字版面配置區 19"/>
          <p:cNvSpPr>
            <a:spLocks noGrp="1"/>
          </p:cNvSpPr>
          <p:nvPr>
            <p:ph type="body" sz="quarter" idx="43"/>
          </p:nvPr>
        </p:nvSpPr>
        <p:spPr/>
        <p:txBody>
          <a:bodyPr/>
          <a:lstStyle/>
          <a:p>
            <a:r>
              <a:rPr lang="en-US" altLang="zh-TW" dirty="0"/>
              <a:t>Hexagon Gleam </a:t>
            </a:r>
            <a:endParaRPr lang="zh-TW" altLang="en-US" dirty="0"/>
          </a:p>
        </p:txBody>
      </p:sp>
      <p:pic>
        <p:nvPicPr>
          <p:cNvPr id="21" name="Picture Placeholder 20">
            <a:extLst>
              <a:ext uri="{FF2B5EF4-FFF2-40B4-BE49-F238E27FC236}">
                <a16:creationId xmlns:a16="http://schemas.microsoft.com/office/drawing/2014/main" id="{9A434C07-4B0C-43D4-BC0D-6382F6940D4D}"/>
              </a:ext>
            </a:extLst>
          </p:cNvPr>
          <p:cNvPicPr>
            <a:picLocks noGrp="1" noChangeAspect="1"/>
          </p:cNvPicPr>
          <p:nvPr>
            <p:ph type="pic" sz="quarter" idx="16"/>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a:xfrm>
            <a:off x="541736" y="1707279"/>
            <a:ext cx="1687114" cy="1972734"/>
          </a:xfrm>
        </p:spPr>
      </p:pic>
      <p:pic>
        <p:nvPicPr>
          <p:cNvPr id="35" name="Picture Placeholder 34">
            <a:extLst>
              <a:ext uri="{FF2B5EF4-FFF2-40B4-BE49-F238E27FC236}">
                <a16:creationId xmlns:a16="http://schemas.microsoft.com/office/drawing/2014/main" id="{FF9EEAC4-82E2-4C92-9DA5-189435ACA87F}"/>
              </a:ext>
            </a:extLst>
          </p:cNvPr>
          <p:cNvPicPr>
            <a:picLocks noGrp="1" noChangeAspect="1"/>
          </p:cNvPicPr>
          <p:nvPr>
            <p:ph type="pic" sz="quarter" idx="20"/>
          </p:nvPr>
        </p:nvPicPr>
        <p:blipFill rotWithShape="1">
          <a:blip r:embed="rId9" cstate="print">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a:ext>
            </a:extLst>
          </a:blip>
          <a:srcRect/>
          <a:stretch/>
        </p:blipFill>
        <p:spPr>
          <a:xfrm>
            <a:off x="2566961" y="1707279"/>
            <a:ext cx="1687114" cy="1972734"/>
          </a:xfrm>
        </p:spPr>
      </p:pic>
      <p:pic>
        <p:nvPicPr>
          <p:cNvPr id="39" name="Picture Placeholder 38">
            <a:extLst>
              <a:ext uri="{FF2B5EF4-FFF2-40B4-BE49-F238E27FC236}">
                <a16:creationId xmlns:a16="http://schemas.microsoft.com/office/drawing/2014/main" id="{8E2F2AB5-C6E8-4A6C-BBE2-1E24075E869A}"/>
              </a:ext>
            </a:extLst>
          </p:cNvPr>
          <p:cNvPicPr>
            <a:picLocks noGrp="1" noChangeAspect="1"/>
          </p:cNvPicPr>
          <p:nvPr>
            <p:ph type="pic" sz="quarter" idx="26"/>
          </p:nvPr>
        </p:nvPicPr>
        <p:blipFill rotWithShape="1">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a:ext>
            </a:extLst>
          </a:blip>
          <a:srcRect l="1859" t="-1319" r="2399" b="-998"/>
          <a:stretch/>
        </p:blipFill>
        <p:spPr>
          <a:xfrm>
            <a:off x="2586011" y="5669679"/>
            <a:ext cx="1687114" cy="1972734"/>
          </a:xfrm>
        </p:spPr>
      </p:pic>
      <p:pic>
        <p:nvPicPr>
          <p:cNvPr id="6" name="Picture Placeholder 5">
            <a:extLst>
              <a:ext uri="{FF2B5EF4-FFF2-40B4-BE49-F238E27FC236}">
                <a16:creationId xmlns:a16="http://schemas.microsoft.com/office/drawing/2014/main" id="{C74392D0-DCE7-4B32-B967-491B62424493}"/>
              </a:ext>
            </a:extLst>
          </p:cNvPr>
          <p:cNvPicPr>
            <a:picLocks noGrp="1" noChangeAspect="1"/>
          </p:cNvPicPr>
          <p:nvPr>
            <p:ph type="pic" sz="quarter" idx="27"/>
          </p:nvPr>
        </p:nvPicPr>
        <p:blipFill rotWithShape="1">
          <a:blip r:embed="rId13" cstate="print">
            <a:extLst>
              <a:ext uri="{28A0092B-C50C-407E-A947-70E740481C1C}">
                <a14:useLocalDpi xmlns:a14="http://schemas.microsoft.com/office/drawing/2010/main" val="0"/>
              </a:ext>
            </a:extLst>
          </a:blip>
          <a:srcRect l="56798" t="-1674" r="-17001" b="-1674"/>
          <a:stretch/>
        </p:blipFill>
        <p:spPr>
          <a:xfrm>
            <a:off x="4611237" y="5669679"/>
            <a:ext cx="1687114" cy="1972734"/>
          </a:xfrm>
        </p:spPr>
      </p:pic>
    </p:spTree>
    <p:extLst>
      <p:ext uri="{BB962C8B-B14F-4D97-AF65-F5344CB8AC3E}">
        <p14:creationId xmlns:p14="http://schemas.microsoft.com/office/powerpoint/2010/main" val="2456480921"/>
      </p:ext>
    </p:extLst>
  </p:cSld>
  <p:clrMapOvr>
    <a:masterClrMapping/>
  </p:clrMapOvr>
</p:sld>
</file>

<file path=ppt/theme/theme1.xml><?xml version="1.0" encoding="utf-8"?>
<a:theme xmlns:a="http://schemas.openxmlformats.org/drawingml/2006/main" name="CM2016_Blue_169">
  <a:themeElements>
    <a:clrScheme name="CM Colors 2018">
      <a:dk1>
        <a:srgbClr val="55565A"/>
      </a:dk1>
      <a:lt1>
        <a:srgbClr val="A7A8AA"/>
      </a:lt1>
      <a:dk2>
        <a:srgbClr val="55565A"/>
      </a:dk2>
      <a:lt2>
        <a:srgbClr val="C8C9C7"/>
      </a:lt2>
      <a:accent1>
        <a:srgbClr val="84329B"/>
      </a:accent1>
      <a:accent2>
        <a:srgbClr val="BD74D2"/>
      </a:accent2>
      <a:accent3>
        <a:srgbClr val="D3A2E1"/>
      </a:accent3>
      <a:accent4>
        <a:srgbClr val="E9D0F0"/>
      </a:accent4>
      <a:accent5>
        <a:srgbClr val="000000"/>
      </a:accent5>
      <a:accent6>
        <a:srgbClr val="FFFFFF"/>
      </a:accent6>
      <a:hlink>
        <a:srgbClr val="BD74D2"/>
      </a:hlink>
      <a:folHlink>
        <a:srgbClr val="601DAF"/>
      </a:folHlink>
    </a:clrScheme>
    <a:fontScheme name="CM FONTS 2018">
      <a:majorFont>
        <a:latin typeface="Oswald"/>
        <a:ea typeface=""/>
        <a:cs typeface="Meiryo UI"/>
      </a:majorFont>
      <a:minorFont>
        <a:latin typeface="Noto Sans"/>
        <a:ea typeface=""/>
        <a:cs typeface="Meiryo"/>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6F8509-591B-4664-81D9-450FBB100D51}" vid="{8A312827-E662-4360-9CED-E44A69FC8D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 Product Sheet Template 2018 MSOffice 2016_v4</Template>
  <TotalTime>2718</TotalTime>
  <Words>1154</Words>
  <Application>Microsoft Office PowerPoint</Application>
  <PresentationFormat>A4 Paper (210x297 mm)</PresentationFormat>
  <Paragraphs>185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Oswald</vt:lpstr>
      <vt:lpstr>Noto Sans</vt:lpstr>
      <vt:lpstr>Arial</vt:lpstr>
      <vt:lpstr>Verdana</vt:lpstr>
      <vt:lpstr>CM2016_Blue_169</vt:lpstr>
      <vt:lpstr>Sensible by design</vt:lpstr>
      <vt:lpstr>MasterBox mb600l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Shen Thoo</dc:creator>
  <cp:lastModifiedBy>Shen Thoo</cp:lastModifiedBy>
  <cp:revision>181</cp:revision>
  <cp:lastPrinted>2019-11-18T11:33:21Z</cp:lastPrinted>
  <dcterms:created xsi:type="dcterms:W3CDTF">2018-04-04T08:21:49Z</dcterms:created>
  <dcterms:modified xsi:type="dcterms:W3CDTF">2021-02-22T16:56:19Z</dcterms:modified>
</cp:coreProperties>
</file>